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9" r:id="rId2"/>
    <p:sldId id="269" r:id="rId3"/>
    <p:sldId id="261" r:id="rId4"/>
    <p:sldId id="262" r:id="rId5"/>
    <p:sldId id="267" r:id="rId6"/>
    <p:sldId id="268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814EFE-0BF0-43D8-9328-F0DA6D4C1551}" v="16" dt="2022-05-10T05:41:13.9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6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7" y="6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森　卓" userId="ba7a53d6-b362-4c5e-baf8-0328494bbac5" providerId="ADAL" clId="{BF814EFE-0BF0-43D8-9328-F0DA6D4C1551}"/>
    <pc:docChg chg="undo redo custSel modSld modMainMaster">
      <pc:chgData name="大森　卓" userId="ba7a53d6-b362-4c5e-baf8-0328494bbac5" providerId="ADAL" clId="{BF814EFE-0BF0-43D8-9328-F0DA6D4C1551}" dt="2022-05-10T05:59:15.726" v="665" actId="1076"/>
      <pc:docMkLst>
        <pc:docMk/>
      </pc:docMkLst>
      <pc:sldChg chg="modSp mod">
        <pc:chgData name="大森　卓" userId="ba7a53d6-b362-4c5e-baf8-0328494bbac5" providerId="ADAL" clId="{BF814EFE-0BF0-43D8-9328-F0DA6D4C1551}" dt="2022-05-10T05:18:42.515" v="135" actId="20577"/>
        <pc:sldMkLst>
          <pc:docMk/>
          <pc:sldMk cId="1291642922" sldId="259"/>
        </pc:sldMkLst>
        <pc:spChg chg="mod">
          <ac:chgData name="大森　卓" userId="ba7a53d6-b362-4c5e-baf8-0328494bbac5" providerId="ADAL" clId="{BF814EFE-0BF0-43D8-9328-F0DA6D4C1551}" dt="2022-05-10T05:18:42.224" v="134" actId="20577"/>
          <ac:spMkLst>
            <pc:docMk/>
            <pc:sldMk cId="1291642922" sldId="259"/>
            <ac:spMk id="3" creationId="{00000000-0000-0000-0000-000000000000}"/>
          </ac:spMkLst>
        </pc:spChg>
        <pc:spChg chg="mod">
          <ac:chgData name="大森　卓" userId="ba7a53d6-b362-4c5e-baf8-0328494bbac5" providerId="ADAL" clId="{BF814EFE-0BF0-43D8-9328-F0DA6D4C1551}" dt="2022-05-10T05:18:42.515" v="135" actId="20577"/>
          <ac:spMkLst>
            <pc:docMk/>
            <pc:sldMk cId="1291642922" sldId="259"/>
            <ac:spMk id="8" creationId="{00000000-0000-0000-0000-000000000000}"/>
          </ac:spMkLst>
        </pc:spChg>
      </pc:sldChg>
      <pc:sldChg chg="modSp mod">
        <pc:chgData name="大森　卓" userId="ba7a53d6-b362-4c5e-baf8-0328494bbac5" providerId="ADAL" clId="{BF814EFE-0BF0-43D8-9328-F0DA6D4C1551}" dt="2022-05-10T05:49:04.119" v="648" actId="20577"/>
        <pc:sldMkLst>
          <pc:docMk/>
          <pc:sldMk cId="593173134" sldId="269"/>
        </pc:sldMkLst>
        <pc:spChg chg="mod">
          <ac:chgData name="大森　卓" userId="ba7a53d6-b362-4c5e-baf8-0328494bbac5" providerId="ADAL" clId="{BF814EFE-0BF0-43D8-9328-F0DA6D4C1551}" dt="2022-05-10T05:48:43.273" v="621" actId="20577"/>
          <ac:spMkLst>
            <pc:docMk/>
            <pc:sldMk cId="593173134" sldId="269"/>
            <ac:spMk id="2" creationId="{78177A8C-BBE0-4274-8CAC-ABB6FA40BAC2}"/>
          </ac:spMkLst>
        </pc:spChg>
        <pc:spChg chg="mod">
          <ac:chgData name="大森　卓" userId="ba7a53d6-b362-4c5e-baf8-0328494bbac5" providerId="ADAL" clId="{BF814EFE-0BF0-43D8-9328-F0DA6D4C1551}" dt="2022-05-10T05:48:53.128" v="626" actId="20577"/>
          <ac:spMkLst>
            <pc:docMk/>
            <pc:sldMk cId="593173134" sldId="269"/>
            <ac:spMk id="5" creationId="{90750D1A-DD89-4267-B2C7-9F953674ED6C}"/>
          </ac:spMkLst>
        </pc:spChg>
        <pc:spChg chg="mod">
          <ac:chgData name="大森　卓" userId="ba7a53d6-b362-4c5e-baf8-0328494bbac5" providerId="ADAL" clId="{BF814EFE-0BF0-43D8-9328-F0DA6D4C1551}" dt="2022-05-10T05:48:57.833" v="636" actId="20577"/>
          <ac:spMkLst>
            <pc:docMk/>
            <pc:sldMk cId="593173134" sldId="269"/>
            <ac:spMk id="8" creationId="{CC92DF63-F8AF-44A6-A09F-DB3377728B59}"/>
          </ac:spMkLst>
        </pc:spChg>
        <pc:spChg chg="mod">
          <ac:chgData name="大森　卓" userId="ba7a53d6-b362-4c5e-baf8-0328494bbac5" providerId="ADAL" clId="{BF814EFE-0BF0-43D8-9328-F0DA6D4C1551}" dt="2022-05-10T05:49:01.184" v="642" actId="20577"/>
          <ac:spMkLst>
            <pc:docMk/>
            <pc:sldMk cId="593173134" sldId="269"/>
            <ac:spMk id="11" creationId="{4E8D5697-9142-453C-A93D-47F4E605FD98}"/>
          </ac:spMkLst>
        </pc:spChg>
        <pc:spChg chg="mod">
          <ac:chgData name="大森　卓" userId="ba7a53d6-b362-4c5e-baf8-0328494bbac5" providerId="ADAL" clId="{BF814EFE-0BF0-43D8-9328-F0DA6D4C1551}" dt="2022-05-10T05:49:04.119" v="648" actId="20577"/>
          <ac:spMkLst>
            <pc:docMk/>
            <pc:sldMk cId="593173134" sldId="269"/>
            <ac:spMk id="14" creationId="{4F309A56-A637-457B-9653-4C43C5FD90B0}"/>
          </ac:spMkLst>
        </pc:spChg>
        <pc:spChg chg="mod">
          <ac:chgData name="大森　卓" userId="ba7a53d6-b362-4c5e-baf8-0328494bbac5" providerId="ADAL" clId="{BF814EFE-0BF0-43D8-9328-F0DA6D4C1551}" dt="2022-05-10T05:48:54.697" v="630" actId="20577"/>
          <ac:spMkLst>
            <pc:docMk/>
            <pc:sldMk cId="593173134" sldId="269"/>
            <ac:spMk id="17" creationId="{3AFCC665-D971-46D3-AAFD-B65705D69749}"/>
          </ac:spMkLst>
        </pc:spChg>
        <pc:spChg chg="mod">
          <ac:chgData name="大森　卓" userId="ba7a53d6-b362-4c5e-baf8-0328494bbac5" providerId="ADAL" clId="{BF814EFE-0BF0-43D8-9328-F0DA6D4C1551}" dt="2022-05-10T05:48:45.270" v="625" actId="20577"/>
          <ac:spMkLst>
            <pc:docMk/>
            <pc:sldMk cId="593173134" sldId="269"/>
            <ac:spMk id="18" creationId="{92685725-51A1-45E6-B37B-C0F59FEC0EBD}"/>
          </ac:spMkLst>
        </pc:spChg>
        <pc:spChg chg="mod">
          <ac:chgData name="大森　卓" userId="ba7a53d6-b362-4c5e-baf8-0328494bbac5" providerId="ADAL" clId="{BF814EFE-0BF0-43D8-9328-F0DA6D4C1551}" dt="2022-05-10T05:48:59.910" v="640" actId="20577"/>
          <ac:spMkLst>
            <pc:docMk/>
            <pc:sldMk cId="593173134" sldId="269"/>
            <ac:spMk id="19" creationId="{71FF295F-1CD2-4288-B85D-5851EB27336D}"/>
          </ac:spMkLst>
        </pc:spChg>
        <pc:spChg chg="mod">
          <ac:chgData name="大森　卓" userId="ba7a53d6-b362-4c5e-baf8-0328494bbac5" providerId="ADAL" clId="{BF814EFE-0BF0-43D8-9328-F0DA6D4C1551}" dt="2022-05-10T05:48:56.816" v="634" actId="20577"/>
          <ac:spMkLst>
            <pc:docMk/>
            <pc:sldMk cId="593173134" sldId="269"/>
            <ac:spMk id="20" creationId="{636314A5-7A31-4518-B261-D54DEE7C0884}"/>
          </ac:spMkLst>
        </pc:spChg>
        <pc:spChg chg="mod">
          <ac:chgData name="大森　卓" userId="ba7a53d6-b362-4c5e-baf8-0328494bbac5" providerId="ADAL" clId="{BF814EFE-0BF0-43D8-9328-F0DA6D4C1551}" dt="2022-05-10T05:49:03.136" v="646" actId="20577"/>
          <ac:spMkLst>
            <pc:docMk/>
            <pc:sldMk cId="593173134" sldId="269"/>
            <ac:spMk id="21" creationId="{160DF9B3-6203-4263-8453-D0AE471E0DD2}"/>
          </ac:spMkLst>
        </pc:spChg>
      </pc:sldChg>
      <pc:sldMasterChg chg="modSldLayout">
        <pc:chgData name="大森　卓" userId="ba7a53d6-b362-4c5e-baf8-0328494bbac5" providerId="ADAL" clId="{BF814EFE-0BF0-43D8-9328-F0DA6D4C1551}" dt="2022-05-10T05:59:15.726" v="665" actId="1076"/>
        <pc:sldMasterMkLst>
          <pc:docMk/>
          <pc:sldMasterMk cId="200665778" sldId="2147483660"/>
        </pc:sldMasterMkLst>
        <pc:sldLayoutChg chg="modSp mod">
          <pc:chgData name="大森　卓" userId="ba7a53d6-b362-4c5e-baf8-0328494bbac5" providerId="ADAL" clId="{BF814EFE-0BF0-43D8-9328-F0DA6D4C1551}" dt="2022-05-10T05:58:35.006" v="661" actId="1035"/>
          <pc:sldLayoutMkLst>
            <pc:docMk/>
            <pc:sldMasterMk cId="200665778" sldId="2147483660"/>
            <pc:sldLayoutMk cId="518829222" sldId="2147483661"/>
          </pc:sldLayoutMkLst>
          <pc:spChg chg="mod">
            <ac:chgData name="大森　卓" userId="ba7a53d6-b362-4c5e-baf8-0328494bbac5" providerId="ADAL" clId="{BF814EFE-0BF0-43D8-9328-F0DA6D4C1551}" dt="2022-05-10T05:49:33.085" v="653" actId="20577"/>
            <ac:spMkLst>
              <pc:docMk/>
              <pc:sldMasterMk cId="200665778" sldId="2147483660"/>
              <pc:sldLayoutMk cId="518829222" sldId="2147483661"/>
              <ac:spMk id="19" creationId="{00000000-0000-0000-0000-000000000000}"/>
            </ac:spMkLst>
          </pc:spChg>
          <pc:spChg chg="mod">
            <ac:chgData name="大森　卓" userId="ba7a53d6-b362-4c5e-baf8-0328494bbac5" providerId="ADAL" clId="{BF814EFE-0BF0-43D8-9328-F0DA6D4C1551}" dt="2022-05-10T05:58:35.006" v="661" actId="1035"/>
            <ac:spMkLst>
              <pc:docMk/>
              <pc:sldMasterMk cId="200665778" sldId="2147483660"/>
              <pc:sldLayoutMk cId="518829222" sldId="2147483661"/>
              <ac:spMk id="21" creationId="{4E342AF3-8873-409D-8B73-B816721689EB}"/>
            </ac:spMkLst>
          </pc:spChg>
          <pc:spChg chg="mod">
            <ac:chgData name="大森　卓" userId="ba7a53d6-b362-4c5e-baf8-0328494bbac5" providerId="ADAL" clId="{BF814EFE-0BF0-43D8-9328-F0DA6D4C1551}" dt="2022-05-10T05:23:11.634" v="138" actId="1076"/>
            <ac:spMkLst>
              <pc:docMk/>
              <pc:sldMasterMk cId="200665778" sldId="2147483660"/>
              <pc:sldLayoutMk cId="518829222" sldId="2147483661"/>
              <ac:spMk id="29" creationId="{00000000-0000-0000-0000-000000000000}"/>
            </ac:spMkLst>
          </pc:spChg>
          <pc:graphicFrameChg chg="mod">
            <ac:chgData name="大森　卓" userId="ba7a53d6-b362-4c5e-baf8-0328494bbac5" providerId="ADAL" clId="{BF814EFE-0BF0-43D8-9328-F0DA6D4C1551}" dt="2022-05-10T05:57:52.591" v="655" actId="1076"/>
            <ac:graphicFrameMkLst>
              <pc:docMk/>
              <pc:sldMasterMk cId="200665778" sldId="2147483660"/>
              <pc:sldLayoutMk cId="518829222" sldId="2147483661"/>
              <ac:graphicFrameMk id="15" creationId="{00000000-0000-0000-0000-000000000000}"/>
            </ac:graphicFrameMkLst>
          </pc:graphicFrameChg>
        </pc:sldLayoutChg>
        <pc:sldLayoutChg chg="addSp delSp modSp mod">
          <pc:chgData name="大森　卓" userId="ba7a53d6-b362-4c5e-baf8-0328494bbac5" providerId="ADAL" clId="{BF814EFE-0BF0-43D8-9328-F0DA6D4C1551}" dt="2022-05-10T05:59:15.726" v="665" actId="1076"/>
          <pc:sldLayoutMkLst>
            <pc:docMk/>
            <pc:sldMasterMk cId="200665778" sldId="2147483660"/>
            <pc:sldLayoutMk cId="906837449" sldId="2147483672"/>
          </pc:sldLayoutMkLst>
          <pc:spChg chg="mod">
            <ac:chgData name="大森　卓" userId="ba7a53d6-b362-4c5e-baf8-0328494bbac5" providerId="ADAL" clId="{BF814EFE-0BF0-43D8-9328-F0DA6D4C1551}" dt="2022-05-10T05:32:33.609" v="296" actId="14100"/>
            <ac:spMkLst>
              <pc:docMk/>
              <pc:sldMasterMk cId="200665778" sldId="2147483660"/>
              <pc:sldLayoutMk cId="906837449" sldId="2147483672"/>
              <ac:spMk id="12" creationId="{00000000-0000-0000-0000-000000000000}"/>
            </ac:spMkLst>
          </pc:spChg>
          <pc:spChg chg="add del mod">
            <ac:chgData name="大森　卓" userId="ba7a53d6-b362-4c5e-baf8-0328494bbac5" providerId="ADAL" clId="{BF814EFE-0BF0-43D8-9328-F0DA6D4C1551}" dt="2022-05-10T05:38:09.169" v="384" actId="478"/>
            <ac:spMkLst>
              <pc:docMk/>
              <pc:sldMasterMk cId="200665778" sldId="2147483660"/>
              <pc:sldLayoutMk cId="906837449" sldId="2147483672"/>
              <ac:spMk id="17" creationId="{00000000-0000-0000-0000-000000000000}"/>
            </ac:spMkLst>
          </pc:spChg>
          <pc:spChg chg="del mod">
            <ac:chgData name="大森　卓" userId="ba7a53d6-b362-4c5e-baf8-0328494bbac5" providerId="ADAL" clId="{BF814EFE-0BF0-43D8-9328-F0DA6D4C1551}" dt="2022-05-10T05:38:15.929" v="387" actId="478"/>
            <ac:spMkLst>
              <pc:docMk/>
              <pc:sldMasterMk cId="200665778" sldId="2147483660"/>
              <pc:sldLayoutMk cId="906837449" sldId="2147483672"/>
              <ac:spMk id="21" creationId="{00000000-0000-0000-0000-000000000000}"/>
            </ac:spMkLst>
          </pc:spChg>
          <pc:spChg chg="del mod">
            <ac:chgData name="大森　卓" userId="ba7a53d6-b362-4c5e-baf8-0328494bbac5" providerId="ADAL" clId="{BF814EFE-0BF0-43D8-9328-F0DA6D4C1551}" dt="2022-05-10T05:38:22.787" v="391" actId="478"/>
            <ac:spMkLst>
              <pc:docMk/>
              <pc:sldMasterMk cId="200665778" sldId="2147483660"/>
              <pc:sldLayoutMk cId="906837449" sldId="2147483672"/>
              <ac:spMk id="25" creationId="{00000000-0000-0000-0000-000000000000}"/>
            </ac:spMkLst>
          </pc:spChg>
          <pc:spChg chg="del mod">
            <ac:chgData name="大森　卓" userId="ba7a53d6-b362-4c5e-baf8-0328494bbac5" providerId="ADAL" clId="{BF814EFE-0BF0-43D8-9328-F0DA6D4C1551}" dt="2022-05-10T05:38:32.258" v="394" actId="478"/>
            <ac:spMkLst>
              <pc:docMk/>
              <pc:sldMasterMk cId="200665778" sldId="2147483660"/>
              <pc:sldLayoutMk cId="906837449" sldId="2147483672"/>
              <ac:spMk id="29" creationId="{00000000-0000-0000-0000-000000000000}"/>
            </ac:spMkLst>
          </pc:spChg>
          <pc:spChg chg="add del mod">
            <ac:chgData name="大森　卓" userId="ba7a53d6-b362-4c5e-baf8-0328494bbac5" providerId="ADAL" clId="{BF814EFE-0BF0-43D8-9328-F0DA6D4C1551}" dt="2022-05-10T05:30:55.789" v="256"/>
            <ac:spMkLst>
              <pc:docMk/>
              <pc:sldMasterMk cId="200665778" sldId="2147483660"/>
              <pc:sldLayoutMk cId="906837449" sldId="2147483672"/>
              <ac:spMk id="38" creationId="{A5F72CA3-8ED5-6F50-715A-FD5F1BF44F70}"/>
            </ac:spMkLst>
          </pc:spChg>
          <pc:spChg chg="add del mod">
            <ac:chgData name="大森　卓" userId="ba7a53d6-b362-4c5e-baf8-0328494bbac5" providerId="ADAL" clId="{BF814EFE-0BF0-43D8-9328-F0DA6D4C1551}" dt="2022-05-10T05:29:29.552" v="231"/>
            <ac:spMkLst>
              <pc:docMk/>
              <pc:sldMasterMk cId="200665778" sldId="2147483660"/>
              <pc:sldLayoutMk cId="906837449" sldId="2147483672"/>
              <ac:spMk id="39" creationId="{90775667-8CDC-C9C6-1D42-FFD544DCA51F}"/>
            </ac:spMkLst>
          </pc:spChg>
          <pc:spChg chg="add del mod">
            <ac:chgData name="大森　卓" userId="ba7a53d6-b362-4c5e-baf8-0328494bbac5" providerId="ADAL" clId="{BF814EFE-0BF0-43D8-9328-F0DA6D4C1551}" dt="2022-05-10T05:38:07.303" v="383" actId="478"/>
            <ac:spMkLst>
              <pc:docMk/>
              <pc:sldMasterMk cId="200665778" sldId="2147483660"/>
              <pc:sldLayoutMk cId="906837449" sldId="2147483672"/>
              <ac:spMk id="43" creationId="{AA23EE04-13E7-4A06-9403-47C927A00DBD}"/>
            </ac:spMkLst>
          </pc:spChg>
          <pc:spChg chg="mod">
            <ac:chgData name="大森　卓" userId="ba7a53d6-b362-4c5e-baf8-0328494bbac5" providerId="ADAL" clId="{BF814EFE-0BF0-43D8-9328-F0DA6D4C1551}" dt="2022-05-10T05:59:15.726" v="665" actId="1076"/>
            <ac:spMkLst>
              <pc:docMk/>
              <pc:sldMasterMk cId="200665778" sldId="2147483660"/>
              <pc:sldLayoutMk cId="906837449" sldId="2147483672"/>
              <ac:spMk id="45" creationId="{0B87B6C0-D612-4CE4-BA37-FFA48E7F5F1E}"/>
            </ac:spMkLst>
          </pc:spChg>
          <pc:spChg chg="del mod">
            <ac:chgData name="大森　卓" userId="ba7a53d6-b362-4c5e-baf8-0328494bbac5" providerId="ADAL" clId="{BF814EFE-0BF0-43D8-9328-F0DA6D4C1551}" dt="2022-05-10T05:38:20.776" v="389" actId="478"/>
            <ac:spMkLst>
              <pc:docMk/>
              <pc:sldMasterMk cId="200665778" sldId="2147483660"/>
              <pc:sldLayoutMk cId="906837449" sldId="2147483672"/>
              <ac:spMk id="46" creationId="{4F0A01CC-3CA0-48B1-B372-8BCD9AF376C0}"/>
            </ac:spMkLst>
          </pc:spChg>
          <pc:spChg chg="del mod">
            <ac:chgData name="大森　卓" userId="ba7a53d6-b362-4c5e-baf8-0328494bbac5" providerId="ADAL" clId="{BF814EFE-0BF0-43D8-9328-F0DA6D4C1551}" dt="2022-05-10T05:38:14.338" v="386" actId="478"/>
            <ac:spMkLst>
              <pc:docMk/>
              <pc:sldMasterMk cId="200665778" sldId="2147483660"/>
              <pc:sldLayoutMk cId="906837449" sldId="2147483672"/>
              <ac:spMk id="47" creationId="{150E6C91-A2E9-4B56-92B3-887F6FB13A18}"/>
            </ac:spMkLst>
          </pc:spChg>
          <pc:spChg chg="del mod">
            <ac:chgData name="大森　卓" userId="ba7a53d6-b362-4c5e-baf8-0328494bbac5" providerId="ADAL" clId="{BF814EFE-0BF0-43D8-9328-F0DA6D4C1551}" dt="2022-05-10T05:38:29.193" v="392" actId="478"/>
            <ac:spMkLst>
              <pc:docMk/>
              <pc:sldMasterMk cId="200665778" sldId="2147483660"/>
              <pc:sldLayoutMk cId="906837449" sldId="2147483672"/>
              <ac:spMk id="48" creationId="{4AE76D29-2C5D-492C-B583-5D530B5B2313}"/>
            </ac:spMkLst>
          </pc:spChg>
          <pc:spChg chg="add mod">
            <ac:chgData name="大森　卓" userId="ba7a53d6-b362-4c5e-baf8-0328494bbac5" providerId="ADAL" clId="{BF814EFE-0BF0-43D8-9328-F0DA6D4C1551}" dt="2022-05-10T05:39:59.543" v="410" actId="1076"/>
            <ac:spMkLst>
              <pc:docMk/>
              <pc:sldMasterMk cId="200665778" sldId="2147483660"/>
              <pc:sldLayoutMk cId="906837449" sldId="2147483672"/>
              <ac:spMk id="49" creationId="{9B4608D9-A778-C1A4-8C1B-D47CD233F3BD}"/>
            </ac:spMkLst>
          </pc:spChg>
          <pc:spChg chg="add mod">
            <ac:chgData name="大森　卓" userId="ba7a53d6-b362-4c5e-baf8-0328494bbac5" providerId="ADAL" clId="{BF814EFE-0BF0-43D8-9328-F0DA6D4C1551}" dt="2022-05-10T05:40:13.826" v="413" actId="1036"/>
            <ac:spMkLst>
              <pc:docMk/>
              <pc:sldMasterMk cId="200665778" sldId="2147483660"/>
              <pc:sldLayoutMk cId="906837449" sldId="2147483672"/>
              <ac:spMk id="50" creationId="{00491A2F-4C47-5098-84E7-529C2A5FA5F1}"/>
            </ac:spMkLst>
          </pc:spChg>
          <pc:spChg chg="add mod">
            <ac:chgData name="大森　卓" userId="ba7a53d6-b362-4c5e-baf8-0328494bbac5" providerId="ADAL" clId="{BF814EFE-0BF0-43D8-9328-F0DA6D4C1551}" dt="2022-05-10T05:40:23.001" v="415" actId="1076"/>
            <ac:spMkLst>
              <pc:docMk/>
              <pc:sldMasterMk cId="200665778" sldId="2147483660"/>
              <pc:sldLayoutMk cId="906837449" sldId="2147483672"/>
              <ac:spMk id="51" creationId="{8153A4C7-36D1-C428-8179-C5D7D7A183AB}"/>
            </ac:spMkLst>
          </pc:spChg>
          <pc:spChg chg="add mod">
            <ac:chgData name="大森　卓" userId="ba7a53d6-b362-4c5e-baf8-0328494bbac5" providerId="ADAL" clId="{BF814EFE-0BF0-43D8-9328-F0DA6D4C1551}" dt="2022-05-10T05:40:36.458" v="419" actId="1036"/>
            <ac:spMkLst>
              <pc:docMk/>
              <pc:sldMasterMk cId="200665778" sldId="2147483660"/>
              <pc:sldLayoutMk cId="906837449" sldId="2147483672"/>
              <ac:spMk id="52" creationId="{568F46E3-94B5-6DA9-993A-84E86DF2E5F6}"/>
            </ac:spMkLst>
          </pc:spChg>
          <pc:spChg chg="add mod">
            <ac:chgData name="大森　卓" userId="ba7a53d6-b362-4c5e-baf8-0328494bbac5" providerId="ADAL" clId="{BF814EFE-0BF0-43D8-9328-F0DA6D4C1551}" dt="2022-05-10T05:40:50.458" v="421" actId="1076"/>
            <ac:spMkLst>
              <pc:docMk/>
              <pc:sldMasterMk cId="200665778" sldId="2147483660"/>
              <pc:sldLayoutMk cId="906837449" sldId="2147483672"/>
              <ac:spMk id="53" creationId="{1276771A-D464-90D8-8CFA-81E0889F8E90}"/>
            </ac:spMkLst>
          </pc:spChg>
          <pc:spChg chg="add mod">
            <ac:chgData name="大森　卓" userId="ba7a53d6-b362-4c5e-baf8-0328494bbac5" providerId="ADAL" clId="{BF814EFE-0BF0-43D8-9328-F0DA6D4C1551}" dt="2022-05-10T05:41:01.683" v="425" actId="1036"/>
            <ac:spMkLst>
              <pc:docMk/>
              <pc:sldMasterMk cId="200665778" sldId="2147483660"/>
              <pc:sldLayoutMk cId="906837449" sldId="2147483672"/>
              <ac:spMk id="54" creationId="{97F5788E-F5DB-2D18-C5B6-E465A1676A06}"/>
            </ac:spMkLst>
          </pc:spChg>
          <pc:spChg chg="add mod">
            <ac:chgData name="大森　卓" userId="ba7a53d6-b362-4c5e-baf8-0328494bbac5" providerId="ADAL" clId="{BF814EFE-0BF0-43D8-9328-F0DA6D4C1551}" dt="2022-05-10T05:41:12.234" v="427" actId="1076"/>
            <ac:spMkLst>
              <pc:docMk/>
              <pc:sldMasterMk cId="200665778" sldId="2147483660"/>
              <pc:sldLayoutMk cId="906837449" sldId="2147483672"/>
              <ac:spMk id="55" creationId="{038AEFF1-6C51-6AFF-FCBB-667CCE3C144D}"/>
            </ac:spMkLst>
          </pc:spChg>
          <pc:spChg chg="add mod">
            <ac:chgData name="大森　卓" userId="ba7a53d6-b362-4c5e-baf8-0328494bbac5" providerId="ADAL" clId="{BF814EFE-0BF0-43D8-9328-F0DA6D4C1551}" dt="2022-05-10T05:41:21.568" v="431" actId="1036"/>
            <ac:spMkLst>
              <pc:docMk/>
              <pc:sldMasterMk cId="200665778" sldId="2147483660"/>
              <pc:sldLayoutMk cId="906837449" sldId="2147483672"/>
              <ac:spMk id="56" creationId="{284956F2-14D2-B729-D187-C3EC32F2B95B}"/>
            </ac:spMkLst>
          </pc:spChg>
          <pc:graphicFrameChg chg="mod">
            <ac:chgData name="大森　卓" userId="ba7a53d6-b362-4c5e-baf8-0328494bbac5" providerId="ADAL" clId="{BF814EFE-0BF0-43D8-9328-F0DA6D4C1551}" dt="2022-05-10T05:59:01.701" v="663" actId="1076"/>
            <ac:graphicFrameMkLst>
              <pc:docMk/>
              <pc:sldMasterMk cId="200665778" sldId="2147483660"/>
              <pc:sldLayoutMk cId="906837449" sldId="2147483672"/>
              <ac:graphicFrameMk id="6" creationId="{00000000-0000-0000-0000-000000000000}"/>
            </ac:graphicFrameMkLst>
          </pc:graphicFrameChg>
          <pc:cxnChg chg="mod">
            <ac:chgData name="大森　卓" userId="ba7a53d6-b362-4c5e-baf8-0328494bbac5" providerId="ADAL" clId="{BF814EFE-0BF0-43D8-9328-F0DA6D4C1551}" dt="2022-05-10T05:32:17.436" v="295" actId="1036"/>
            <ac:cxnSpMkLst>
              <pc:docMk/>
              <pc:sldMasterMk cId="200665778" sldId="2147483660"/>
              <pc:sldLayoutMk cId="906837449" sldId="2147483672"/>
              <ac:cxnSpMk id="3" creationId="{B6702099-A5A5-413B-B418-9A4D179C2804}"/>
            </ac:cxnSpMkLst>
          </pc:cxnChg>
          <pc:cxnChg chg="del mod">
            <ac:chgData name="大森　卓" userId="ba7a53d6-b362-4c5e-baf8-0328494bbac5" providerId="ADAL" clId="{BF814EFE-0BF0-43D8-9328-F0DA6D4C1551}" dt="2022-05-10T05:38:11.055" v="385" actId="478"/>
            <ac:cxnSpMkLst>
              <pc:docMk/>
              <pc:sldMasterMk cId="200665778" sldId="2147483660"/>
              <pc:sldLayoutMk cId="906837449" sldId="2147483672"/>
              <ac:cxnSpMk id="33" creationId="{F51BDE08-AD2C-4B92-AB95-2DC3FE2756A7}"/>
            </ac:cxnSpMkLst>
          </pc:cxnChg>
          <pc:cxnChg chg="del mod">
            <ac:chgData name="大森　卓" userId="ba7a53d6-b362-4c5e-baf8-0328494bbac5" providerId="ADAL" clId="{BF814EFE-0BF0-43D8-9328-F0DA6D4C1551}" dt="2022-05-10T05:38:17.220" v="388" actId="478"/>
            <ac:cxnSpMkLst>
              <pc:docMk/>
              <pc:sldMasterMk cId="200665778" sldId="2147483660"/>
              <pc:sldLayoutMk cId="906837449" sldId="2147483672"/>
              <ac:cxnSpMk id="34" creationId="{95E77A5F-2C78-49E7-82D8-1F65E114F2F5}"/>
            </ac:cxnSpMkLst>
          </pc:cxnChg>
          <pc:cxnChg chg="del mod">
            <ac:chgData name="大森　卓" userId="ba7a53d6-b362-4c5e-baf8-0328494bbac5" providerId="ADAL" clId="{BF814EFE-0BF0-43D8-9328-F0DA6D4C1551}" dt="2022-05-10T05:38:21.794" v="390" actId="478"/>
            <ac:cxnSpMkLst>
              <pc:docMk/>
              <pc:sldMasterMk cId="200665778" sldId="2147483660"/>
              <pc:sldLayoutMk cId="906837449" sldId="2147483672"/>
              <ac:cxnSpMk id="35" creationId="{7FDA7636-8B57-410C-AE50-5281CFD53385}"/>
            </ac:cxnSpMkLst>
          </pc:cxnChg>
          <pc:cxnChg chg="del mod">
            <ac:chgData name="大森　卓" userId="ba7a53d6-b362-4c5e-baf8-0328494bbac5" providerId="ADAL" clId="{BF814EFE-0BF0-43D8-9328-F0DA6D4C1551}" dt="2022-05-10T05:38:30.401" v="393" actId="478"/>
            <ac:cxnSpMkLst>
              <pc:docMk/>
              <pc:sldMasterMk cId="200665778" sldId="2147483660"/>
              <pc:sldLayoutMk cId="906837449" sldId="2147483672"/>
              <ac:cxnSpMk id="36" creationId="{43A3B0F3-C421-48AB-B1A6-1333C0A7FFF3}"/>
            </ac:cxnSpMkLst>
          </pc:cxnChg>
          <pc:cxnChg chg="del mod">
            <ac:chgData name="大森　卓" userId="ba7a53d6-b362-4c5e-baf8-0328494bbac5" providerId="ADAL" clId="{BF814EFE-0BF0-43D8-9328-F0DA6D4C1551}" dt="2022-05-10T05:34:23.408" v="333" actId="478"/>
            <ac:cxnSpMkLst>
              <pc:docMk/>
              <pc:sldMasterMk cId="200665778" sldId="2147483660"/>
              <pc:sldLayoutMk cId="906837449" sldId="2147483672"/>
              <ac:cxnSpMk id="37" creationId="{CA9E3779-5ECA-43C0-AF2E-7143BF922F97}"/>
            </ac:cxnSpMkLst>
          </pc:cxnChg>
          <pc:cxnChg chg="add mod">
            <ac:chgData name="大森　卓" userId="ba7a53d6-b362-4c5e-baf8-0328494bbac5" providerId="ADAL" clId="{BF814EFE-0BF0-43D8-9328-F0DA6D4C1551}" dt="2022-05-10T05:38:51.752" v="399" actId="1076"/>
            <ac:cxnSpMkLst>
              <pc:docMk/>
              <pc:sldMasterMk cId="200665778" sldId="2147483660"/>
              <pc:sldLayoutMk cId="906837449" sldId="2147483672"/>
              <ac:cxnSpMk id="40" creationId="{1B69B6C9-8879-9837-84D0-962CF647DA16}"/>
            </ac:cxnSpMkLst>
          </pc:cxnChg>
          <pc:cxnChg chg="add mod">
            <ac:chgData name="大森　卓" userId="ba7a53d6-b362-4c5e-baf8-0328494bbac5" providerId="ADAL" clId="{BF814EFE-0BF0-43D8-9328-F0DA6D4C1551}" dt="2022-05-10T05:39:13.135" v="404" actId="1076"/>
            <ac:cxnSpMkLst>
              <pc:docMk/>
              <pc:sldMasterMk cId="200665778" sldId="2147483660"/>
              <pc:sldLayoutMk cId="906837449" sldId="2147483672"/>
              <ac:cxnSpMk id="41" creationId="{D5A84009-BC2F-A064-C484-0D94CE72C6A4}"/>
            </ac:cxnSpMkLst>
          </pc:cxnChg>
          <pc:cxnChg chg="add mod">
            <ac:chgData name="大森　卓" userId="ba7a53d6-b362-4c5e-baf8-0328494bbac5" providerId="ADAL" clId="{BF814EFE-0BF0-43D8-9328-F0DA6D4C1551}" dt="2022-05-10T05:39:18.776" v="405" actId="1076"/>
            <ac:cxnSpMkLst>
              <pc:docMk/>
              <pc:sldMasterMk cId="200665778" sldId="2147483660"/>
              <pc:sldLayoutMk cId="906837449" sldId="2147483672"/>
              <ac:cxnSpMk id="42" creationId="{7AD976BB-2F52-3C97-5E2D-E5E0B773B1C5}"/>
            </ac:cxnSpMkLst>
          </pc:cxnChg>
          <pc:cxnChg chg="add mod">
            <ac:chgData name="大森　卓" userId="ba7a53d6-b362-4c5e-baf8-0328494bbac5" providerId="ADAL" clId="{BF814EFE-0BF0-43D8-9328-F0DA6D4C1551}" dt="2022-05-10T05:39:31.352" v="406" actId="1076"/>
            <ac:cxnSpMkLst>
              <pc:docMk/>
              <pc:sldMasterMk cId="200665778" sldId="2147483660"/>
              <pc:sldLayoutMk cId="906837449" sldId="2147483672"/>
              <ac:cxnSpMk id="44" creationId="{490E060A-7CC8-1E14-35CB-6C7ABE40056D}"/>
            </ac:cxnSpMkLst>
          </pc:cxn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92675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DE95F-8554-4BC5-B2A5-3CDC8B648590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F6A745-434A-4C0D-A4A8-3B000722F5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7736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コンテンツ プレースホルダー 5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1177017247"/>
              </p:ext>
            </p:extLst>
          </p:nvPr>
        </p:nvGraphicFramePr>
        <p:xfrm>
          <a:off x="253141" y="2295892"/>
          <a:ext cx="8629815" cy="9208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8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312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20858">
                <a:tc>
                  <a:txBody>
                    <a:bodyPr/>
                    <a:lstStyle/>
                    <a:p>
                      <a:pPr marL="0" marR="0" indent="0" algn="ctr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/>
                        <a:t>作品タイトル</a:t>
                      </a:r>
                    </a:p>
                  </a:txBody>
                  <a:tcPr marL="176107" marR="176107" marT="88053" marB="880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600" dirty="0"/>
                    </a:p>
                  </a:txBody>
                  <a:tcPr marL="176107" marR="176107" marT="88053" marB="880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コンテンツ プレースホルダー 5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3411563690"/>
              </p:ext>
            </p:extLst>
          </p:nvPr>
        </p:nvGraphicFramePr>
        <p:xfrm>
          <a:off x="253141" y="3707973"/>
          <a:ext cx="8629815" cy="19149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6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09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4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7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04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フリガナ</a:t>
                      </a:r>
                      <a:endParaRPr kumimoji="1" lang="en-US" altLang="ja-JP" sz="1050" dirty="0"/>
                    </a:p>
                    <a:p>
                      <a:pPr algn="ctr"/>
                      <a:r>
                        <a:rPr kumimoji="1" lang="ja-JP" altLang="en-US" sz="1800" dirty="0"/>
                        <a:t>氏  名</a:t>
                      </a:r>
                      <a:endParaRPr kumimoji="1" lang="en-US" altLang="ja-JP" sz="1400" dirty="0"/>
                    </a:p>
                  </a:txBody>
                  <a:tcPr marL="176107" marR="176107" marT="88053" marB="880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176107" marR="176107" marT="88053" marB="880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70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所属学校名</a:t>
                      </a:r>
                    </a:p>
                  </a:txBody>
                  <a:tcPr marL="176107" marR="176107" marT="88053" marB="880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176107" marR="176107" marT="88053" marB="880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学年</a:t>
                      </a:r>
                    </a:p>
                  </a:txBody>
                  <a:tcPr marL="176107" marR="176107" marT="88053" marB="880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176107" marR="176107" marT="88053" marB="880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58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/>
                        <a:t>E-mail</a:t>
                      </a:r>
                      <a:endParaRPr kumimoji="1" lang="ja-JP" altLang="en-US" sz="1800" dirty="0"/>
                    </a:p>
                  </a:txBody>
                  <a:tcPr marL="176107" marR="176107" marT="88053" marB="880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176107" marR="176107" marT="88053" marB="880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" name="テキスト ボックス 15"/>
          <p:cNvSpPr txBox="1"/>
          <p:nvPr userDrawn="1"/>
        </p:nvSpPr>
        <p:spPr>
          <a:xfrm>
            <a:off x="114347" y="3349984"/>
            <a:ext cx="71769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 </a:t>
            </a:r>
            <a:r>
              <a:rPr lang="en-US" altLang="ja-JP" sz="1400" dirty="0"/>
              <a:t>※</a:t>
            </a:r>
            <a:r>
              <a:rPr lang="ja-JP" altLang="en-US" sz="1400" dirty="0"/>
              <a:t>チームでの応募の場合は代表者名、個人での応募の場合は応募者名を記入してください。</a:t>
            </a:r>
          </a:p>
        </p:txBody>
      </p:sp>
      <p:graphicFrame>
        <p:nvGraphicFramePr>
          <p:cNvPr id="17" name="表 1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33822037"/>
              </p:ext>
            </p:extLst>
          </p:nvPr>
        </p:nvGraphicFramePr>
        <p:xfrm>
          <a:off x="261092" y="5948481"/>
          <a:ext cx="8629815" cy="5687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266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03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87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チーム名</a:t>
                      </a:r>
                    </a:p>
                  </a:txBody>
                  <a:tcPr marL="176107" marR="176107" marT="88053" marB="880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176107" marR="176107" marT="88053" marB="880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テキスト ボックス 17"/>
          <p:cNvSpPr txBox="1"/>
          <p:nvPr userDrawn="1"/>
        </p:nvSpPr>
        <p:spPr>
          <a:xfrm>
            <a:off x="122298" y="5609927"/>
            <a:ext cx="45352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 </a:t>
            </a:r>
            <a:r>
              <a:rPr lang="en-US" altLang="ja-JP" sz="1400" dirty="0"/>
              <a:t>※</a:t>
            </a:r>
            <a:r>
              <a:rPr lang="ja-JP" altLang="en-US" sz="1400" dirty="0"/>
              <a:t>チームでの応募の場合はチーム名を記入してください。</a:t>
            </a:r>
          </a:p>
        </p:txBody>
      </p:sp>
      <p:sp>
        <p:nvSpPr>
          <p:cNvPr id="19" name="テキスト ボックス 18"/>
          <p:cNvSpPr txBox="1"/>
          <p:nvPr userDrawn="1"/>
        </p:nvSpPr>
        <p:spPr>
          <a:xfrm>
            <a:off x="1898032" y="156084"/>
            <a:ext cx="534793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3200" dirty="0"/>
              <a:t>フレッシュ</a:t>
            </a:r>
            <a:r>
              <a:rPr lang="en-US" altLang="ja-JP" sz="3200" dirty="0"/>
              <a:t>IT</a:t>
            </a:r>
            <a:r>
              <a:rPr lang="ja-JP" altLang="en-US" sz="3200" dirty="0"/>
              <a:t>あわ～ど２０２５</a:t>
            </a:r>
            <a:br>
              <a:rPr lang="en-US" altLang="ja-JP" sz="3200" dirty="0"/>
            </a:br>
            <a:r>
              <a:rPr lang="ja-JP" altLang="en-US" sz="3200" dirty="0"/>
              <a:t>応募企画書＜アイデア部門＞</a:t>
            </a:r>
            <a:endParaRPr kumimoji="1" lang="ja-JP" altLang="en-US" sz="3200" dirty="0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quarter" idx="10"/>
          </p:nvPr>
        </p:nvSpPr>
        <p:spPr>
          <a:xfrm>
            <a:off x="1869835" y="2296000"/>
            <a:ext cx="7013121" cy="920750"/>
          </a:xfrm>
        </p:spPr>
        <p:txBody>
          <a:bodyPr anchor="ctr" anchorCtr="1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29" name="テキスト プレースホルダー 25"/>
          <p:cNvSpPr>
            <a:spLocks noGrp="1"/>
          </p:cNvSpPr>
          <p:nvPr>
            <p:ph type="body" sz="quarter" idx="11"/>
          </p:nvPr>
        </p:nvSpPr>
        <p:spPr>
          <a:xfrm>
            <a:off x="1869835" y="3959126"/>
            <a:ext cx="7013120" cy="433704"/>
          </a:xfrm>
        </p:spPr>
        <p:txBody>
          <a:bodyPr anchor="ctr" anchorCtr="1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30" name="テキスト プレースホルダー 25"/>
          <p:cNvSpPr>
            <a:spLocks noGrp="1"/>
          </p:cNvSpPr>
          <p:nvPr>
            <p:ph type="body" sz="quarter" idx="12"/>
          </p:nvPr>
        </p:nvSpPr>
        <p:spPr>
          <a:xfrm>
            <a:off x="1869835" y="4426147"/>
            <a:ext cx="4384221" cy="600996"/>
          </a:xfrm>
        </p:spPr>
        <p:txBody>
          <a:bodyPr anchor="ctr" anchorCtr="1"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31" name="テキスト プレースホルダー 25"/>
          <p:cNvSpPr>
            <a:spLocks noGrp="1"/>
          </p:cNvSpPr>
          <p:nvPr>
            <p:ph type="body" sz="quarter" idx="13"/>
          </p:nvPr>
        </p:nvSpPr>
        <p:spPr>
          <a:xfrm>
            <a:off x="7126610" y="4407333"/>
            <a:ext cx="1756346" cy="619810"/>
          </a:xfrm>
        </p:spPr>
        <p:txBody>
          <a:bodyPr anchor="ctr" anchorCtr="1">
            <a:no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32" name="テキスト プレースホルダー 25"/>
          <p:cNvSpPr>
            <a:spLocks noGrp="1"/>
          </p:cNvSpPr>
          <p:nvPr>
            <p:ph type="body" sz="quarter" idx="14"/>
          </p:nvPr>
        </p:nvSpPr>
        <p:spPr>
          <a:xfrm>
            <a:off x="1869834" y="5027143"/>
            <a:ext cx="7013121" cy="595810"/>
          </a:xfrm>
        </p:spPr>
        <p:txBody>
          <a:bodyPr anchor="ctr" anchorCtr="1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33" name="テキスト プレースホルダー 25"/>
          <p:cNvSpPr>
            <a:spLocks noGrp="1"/>
          </p:cNvSpPr>
          <p:nvPr>
            <p:ph type="body" sz="quarter" idx="15"/>
          </p:nvPr>
        </p:nvSpPr>
        <p:spPr>
          <a:xfrm>
            <a:off x="1777728" y="5940649"/>
            <a:ext cx="7113178" cy="578914"/>
          </a:xfrm>
        </p:spPr>
        <p:txBody>
          <a:bodyPr anchor="ctr" anchorCtr="1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EA55BDB2-D145-4AF9-81D8-886D64C6DF81}"/>
              </a:ext>
            </a:extLst>
          </p:cNvPr>
          <p:cNvCxnSpPr>
            <a:cxnSpLocks/>
          </p:cNvCxnSpPr>
          <p:nvPr userDrawn="1"/>
        </p:nvCxnSpPr>
        <p:spPr>
          <a:xfrm>
            <a:off x="1869834" y="3948796"/>
            <a:ext cx="7013121" cy="0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プレースホルダー 25">
            <a:extLst>
              <a:ext uri="{FF2B5EF4-FFF2-40B4-BE49-F238E27FC236}">
                <a16:creationId xmlns:a16="http://schemas.microsoft.com/office/drawing/2014/main" id="{4E342AF3-8873-409D-8B73-B816721689E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869835" y="3712518"/>
            <a:ext cx="7013120" cy="246407"/>
          </a:xfrm>
        </p:spPr>
        <p:txBody>
          <a:bodyPr anchor="ctr" anchorCtr="1">
            <a:normAutofit/>
          </a:bodyPr>
          <a:lstStyle>
            <a:lvl1pPr marL="0" indent="0" algn="ctr">
              <a:buNone/>
              <a:defRPr sz="1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graphicFrame>
        <p:nvGraphicFramePr>
          <p:cNvPr id="2" name="コンテンツ プレースホルダー 5">
            <a:extLst>
              <a:ext uri="{FF2B5EF4-FFF2-40B4-BE49-F238E27FC236}">
                <a16:creationId xmlns:a16="http://schemas.microsoft.com/office/drawing/2014/main" id="{9181E25A-3F11-6677-3AD1-2475AB9B4CF2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1701657796"/>
              </p:ext>
            </p:extLst>
          </p:nvPr>
        </p:nvGraphicFramePr>
        <p:xfrm>
          <a:off x="257092" y="1338785"/>
          <a:ext cx="8629815" cy="9685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8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312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26">
                <a:tc>
                  <a:txBody>
                    <a:bodyPr/>
                    <a:lstStyle/>
                    <a:p>
                      <a:pPr marL="0" marR="0" indent="0" algn="ctr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/>
                        <a:t>募集テーマ</a:t>
                      </a:r>
                    </a:p>
                  </a:txBody>
                  <a:tcPr marL="176107" marR="176107" marT="88053" marB="880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800" dirty="0"/>
                        <a:t>手の込んだ手抜き </a:t>
                      </a:r>
                      <a:endParaRPr lang="en-US" altLang="ja-JP" sz="2800" dirty="0"/>
                    </a:p>
                    <a:p>
                      <a:pPr algn="ctr"/>
                      <a:r>
                        <a:rPr lang="en-US" altLang="ja-JP" sz="2400" dirty="0"/>
                        <a:t>~</a:t>
                      </a:r>
                      <a:r>
                        <a:rPr lang="ja-JP" altLang="en-US" sz="2400" dirty="0"/>
                        <a:t>面倒なことはコンピュータにやらせよう</a:t>
                      </a:r>
                      <a:r>
                        <a:rPr lang="en-US" altLang="ja-JP" sz="2400" dirty="0"/>
                        <a:t>~ </a:t>
                      </a:r>
                      <a:endParaRPr kumimoji="1" lang="ja-JP" altLang="en-US" sz="2400" dirty="0"/>
                    </a:p>
                  </a:txBody>
                  <a:tcPr marL="176107" marR="176107" marT="88053" marB="880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8829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96253" y="635862"/>
            <a:ext cx="8891336" cy="61138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 userDrawn="1"/>
        </p:nvSpPr>
        <p:spPr>
          <a:xfrm>
            <a:off x="96253" y="51087"/>
            <a:ext cx="39533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作品の機能・特徴</a:t>
            </a:r>
            <a:r>
              <a:rPr lang="ja-JP" altLang="en-US" sz="3200" dirty="0"/>
              <a:t>（４）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790979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コンテンツ プレースホルダー 5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1127910123"/>
              </p:ext>
            </p:extLst>
          </p:nvPr>
        </p:nvGraphicFramePr>
        <p:xfrm>
          <a:off x="156411" y="584775"/>
          <a:ext cx="8734926" cy="11282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56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57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37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8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83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フリガナ</a:t>
                      </a:r>
                      <a:endParaRPr kumimoji="1" lang="en-US" altLang="ja-JP" sz="1000" dirty="0"/>
                    </a:p>
                    <a:p>
                      <a:pPr algn="ctr"/>
                      <a:r>
                        <a:rPr kumimoji="1" lang="ja-JP" altLang="en-US" sz="1600" dirty="0"/>
                        <a:t>氏  名</a:t>
                      </a:r>
                      <a:endParaRPr kumimoji="1" lang="en-US" altLang="ja-JP" sz="1200" dirty="0"/>
                    </a:p>
                  </a:txBody>
                  <a:tcPr marL="176107" marR="176107" marT="88053" marB="880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176107" marR="176107" marT="88053" marB="880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82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所属学校名</a:t>
                      </a:r>
                    </a:p>
                  </a:txBody>
                  <a:tcPr marL="176107" marR="176107" marT="88053" marB="880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176107" marR="176107" marT="88053" marB="880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学年</a:t>
                      </a:r>
                    </a:p>
                  </a:txBody>
                  <a:tcPr marL="176107" marR="176107" marT="88053" marB="880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176107" marR="176107" marT="88053" marB="880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 userDrawn="1"/>
        </p:nvSpPr>
        <p:spPr>
          <a:xfrm>
            <a:off x="0" y="0"/>
            <a:ext cx="67169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 </a:t>
            </a:r>
            <a:r>
              <a:rPr lang="en-US" altLang="ja-JP" sz="1400" dirty="0"/>
              <a:t>※</a:t>
            </a:r>
            <a:r>
              <a:rPr lang="ja-JP" altLang="en-US" sz="1400" dirty="0"/>
              <a:t>チームでの応募の場合は代表者以外の氏名・所属学校名・学年を記入してください。</a:t>
            </a:r>
            <a:endParaRPr lang="en-US" altLang="ja-JP" sz="1400" dirty="0"/>
          </a:p>
          <a:p>
            <a:r>
              <a:rPr lang="ja-JP" altLang="en-US" sz="1400" dirty="0"/>
              <a:t> </a:t>
            </a:r>
            <a:r>
              <a:rPr lang="en-US" altLang="ja-JP" sz="1400" dirty="0"/>
              <a:t>※</a:t>
            </a:r>
            <a:r>
              <a:rPr lang="ja-JP" altLang="en-US" sz="1400" dirty="0"/>
              <a:t>記入欄が足りない場合にはページを増やしていただいて構いません。</a:t>
            </a:r>
          </a:p>
        </p:txBody>
      </p:sp>
      <p:sp>
        <p:nvSpPr>
          <p:cNvPr id="12" name="テキスト プレースホルダー 25"/>
          <p:cNvSpPr>
            <a:spLocks noGrp="1"/>
          </p:cNvSpPr>
          <p:nvPr>
            <p:ph type="body" sz="quarter" idx="10"/>
          </p:nvPr>
        </p:nvSpPr>
        <p:spPr>
          <a:xfrm>
            <a:off x="1769502" y="832330"/>
            <a:ext cx="7121835" cy="365666"/>
          </a:xfrm>
        </p:spPr>
        <p:txBody>
          <a:bodyPr anchor="ctr" anchorCtr="1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13" name="テキスト プレースホルダー 25"/>
          <p:cNvSpPr>
            <a:spLocks noGrp="1"/>
          </p:cNvSpPr>
          <p:nvPr>
            <p:ph type="body" sz="quarter" idx="11"/>
          </p:nvPr>
        </p:nvSpPr>
        <p:spPr>
          <a:xfrm>
            <a:off x="1769501" y="1227220"/>
            <a:ext cx="4523015" cy="468000"/>
          </a:xfrm>
        </p:spPr>
        <p:txBody>
          <a:bodyPr anchor="ctr" anchorCtr="1">
            <a:norm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15" name="テキスト プレースホルダー 25"/>
          <p:cNvSpPr>
            <a:spLocks noGrp="1"/>
          </p:cNvSpPr>
          <p:nvPr>
            <p:ph type="body" sz="quarter" idx="12"/>
          </p:nvPr>
        </p:nvSpPr>
        <p:spPr>
          <a:xfrm>
            <a:off x="7182853" y="1207265"/>
            <a:ext cx="1708484" cy="468000"/>
          </a:xfrm>
        </p:spPr>
        <p:txBody>
          <a:bodyPr anchor="ctr" anchorCtr="1">
            <a:no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graphicFrame>
        <p:nvGraphicFramePr>
          <p:cNvPr id="16" name="コンテンツ プレースホルダー 5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3474004455"/>
              </p:ext>
            </p:extLst>
          </p:nvPr>
        </p:nvGraphicFramePr>
        <p:xfrm>
          <a:off x="156411" y="1811995"/>
          <a:ext cx="8734926" cy="11282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56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57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37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8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83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フリガナ</a:t>
                      </a:r>
                      <a:endParaRPr kumimoji="1" lang="en-US" altLang="ja-JP" sz="1000" dirty="0"/>
                    </a:p>
                    <a:p>
                      <a:pPr algn="ctr"/>
                      <a:r>
                        <a:rPr kumimoji="1" lang="ja-JP" altLang="en-US" sz="1600" dirty="0"/>
                        <a:t>氏  名</a:t>
                      </a:r>
                      <a:endParaRPr kumimoji="1" lang="en-US" altLang="ja-JP" sz="1200" dirty="0"/>
                    </a:p>
                  </a:txBody>
                  <a:tcPr marL="176107" marR="176107" marT="88053" marB="880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176107" marR="176107" marT="88053" marB="880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82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所属学校名</a:t>
                      </a:r>
                    </a:p>
                  </a:txBody>
                  <a:tcPr marL="176107" marR="176107" marT="88053" marB="880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176107" marR="176107" marT="88053" marB="880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学年</a:t>
                      </a:r>
                    </a:p>
                  </a:txBody>
                  <a:tcPr marL="176107" marR="176107" marT="88053" marB="880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176107" marR="176107" marT="88053" marB="880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テキスト プレースホルダー 25"/>
          <p:cNvSpPr>
            <a:spLocks noGrp="1"/>
          </p:cNvSpPr>
          <p:nvPr>
            <p:ph type="body" sz="quarter" idx="14"/>
          </p:nvPr>
        </p:nvSpPr>
        <p:spPr>
          <a:xfrm>
            <a:off x="1769501" y="2454440"/>
            <a:ext cx="4523015" cy="468000"/>
          </a:xfrm>
        </p:spPr>
        <p:txBody>
          <a:bodyPr anchor="ctr" anchorCtr="1">
            <a:norm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19" name="テキスト プレースホルダー 25"/>
          <p:cNvSpPr>
            <a:spLocks noGrp="1"/>
          </p:cNvSpPr>
          <p:nvPr>
            <p:ph type="body" sz="quarter" idx="15"/>
          </p:nvPr>
        </p:nvSpPr>
        <p:spPr>
          <a:xfrm>
            <a:off x="7182853" y="2434485"/>
            <a:ext cx="1708484" cy="468000"/>
          </a:xfrm>
        </p:spPr>
        <p:txBody>
          <a:bodyPr anchor="ctr" anchorCtr="1">
            <a:no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graphicFrame>
        <p:nvGraphicFramePr>
          <p:cNvPr id="20" name="コンテンツ プレースホルダー 5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2184918059"/>
              </p:ext>
            </p:extLst>
          </p:nvPr>
        </p:nvGraphicFramePr>
        <p:xfrm>
          <a:off x="156411" y="3040744"/>
          <a:ext cx="8734926" cy="11282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56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57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37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8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83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フリガナ</a:t>
                      </a:r>
                      <a:endParaRPr kumimoji="1" lang="en-US" altLang="ja-JP" sz="1000" dirty="0"/>
                    </a:p>
                    <a:p>
                      <a:pPr algn="ctr"/>
                      <a:r>
                        <a:rPr kumimoji="1" lang="ja-JP" altLang="en-US" sz="1600" dirty="0"/>
                        <a:t>氏  名</a:t>
                      </a:r>
                      <a:endParaRPr kumimoji="1" lang="en-US" altLang="ja-JP" sz="1200" dirty="0"/>
                    </a:p>
                  </a:txBody>
                  <a:tcPr marL="176107" marR="176107" marT="88053" marB="880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176107" marR="176107" marT="88053" marB="880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82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所属学校名</a:t>
                      </a:r>
                    </a:p>
                  </a:txBody>
                  <a:tcPr marL="176107" marR="176107" marT="88053" marB="880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176107" marR="176107" marT="88053" marB="880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学年</a:t>
                      </a:r>
                    </a:p>
                  </a:txBody>
                  <a:tcPr marL="176107" marR="176107" marT="88053" marB="880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176107" marR="176107" marT="88053" marB="880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" name="テキスト プレースホルダー 25"/>
          <p:cNvSpPr>
            <a:spLocks noGrp="1"/>
          </p:cNvSpPr>
          <p:nvPr>
            <p:ph type="body" sz="quarter" idx="17"/>
          </p:nvPr>
        </p:nvSpPr>
        <p:spPr>
          <a:xfrm>
            <a:off x="1769501" y="3683189"/>
            <a:ext cx="4523015" cy="468000"/>
          </a:xfrm>
        </p:spPr>
        <p:txBody>
          <a:bodyPr anchor="ctr" anchorCtr="1">
            <a:norm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23" name="テキスト プレースホルダー 25"/>
          <p:cNvSpPr>
            <a:spLocks noGrp="1"/>
          </p:cNvSpPr>
          <p:nvPr>
            <p:ph type="body" sz="quarter" idx="18"/>
          </p:nvPr>
        </p:nvSpPr>
        <p:spPr>
          <a:xfrm>
            <a:off x="7182853" y="3663234"/>
            <a:ext cx="1708484" cy="468000"/>
          </a:xfrm>
        </p:spPr>
        <p:txBody>
          <a:bodyPr anchor="ctr" anchorCtr="1">
            <a:no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graphicFrame>
        <p:nvGraphicFramePr>
          <p:cNvPr id="24" name="コンテンツ プレースホルダー 5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3641701743"/>
              </p:ext>
            </p:extLst>
          </p:nvPr>
        </p:nvGraphicFramePr>
        <p:xfrm>
          <a:off x="156411" y="4267964"/>
          <a:ext cx="8734926" cy="11282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56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57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37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8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83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フリガナ</a:t>
                      </a:r>
                      <a:endParaRPr kumimoji="1" lang="en-US" altLang="ja-JP" sz="1000" dirty="0"/>
                    </a:p>
                    <a:p>
                      <a:pPr algn="ctr"/>
                      <a:r>
                        <a:rPr kumimoji="1" lang="ja-JP" altLang="en-US" sz="1600" dirty="0"/>
                        <a:t>氏  名</a:t>
                      </a:r>
                      <a:endParaRPr kumimoji="1" lang="en-US" altLang="ja-JP" sz="1200" dirty="0"/>
                    </a:p>
                  </a:txBody>
                  <a:tcPr marL="176107" marR="176107" marT="88053" marB="880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176107" marR="176107" marT="88053" marB="880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82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所属学校名</a:t>
                      </a:r>
                    </a:p>
                  </a:txBody>
                  <a:tcPr marL="176107" marR="176107" marT="88053" marB="880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176107" marR="176107" marT="88053" marB="880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学年</a:t>
                      </a:r>
                    </a:p>
                  </a:txBody>
                  <a:tcPr marL="176107" marR="176107" marT="88053" marB="880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176107" marR="176107" marT="88053" marB="880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" name="テキスト プレースホルダー 25"/>
          <p:cNvSpPr>
            <a:spLocks noGrp="1"/>
          </p:cNvSpPr>
          <p:nvPr>
            <p:ph type="body" sz="quarter" idx="20"/>
          </p:nvPr>
        </p:nvSpPr>
        <p:spPr>
          <a:xfrm>
            <a:off x="1769501" y="4910409"/>
            <a:ext cx="4523015" cy="468000"/>
          </a:xfrm>
        </p:spPr>
        <p:txBody>
          <a:bodyPr anchor="ctr" anchorCtr="1">
            <a:norm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27" name="テキスト プレースホルダー 25"/>
          <p:cNvSpPr>
            <a:spLocks noGrp="1"/>
          </p:cNvSpPr>
          <p:nvPr>
            <p:ph type="body" sz="quarter" idx="21"/>
          </p:nvPr>
        </p:nvSpPr>
        <p:spPr>
          <a:xfrm>
            <a:off x="7182853" y="4890454"/>
            <a:ext cx="1708484" cy="468000"/>
          </a:xfrm>
        </p:spPr>
        <p:txBody>
          <a:bodyPr anchor="ctr" anchorCtr="1">
            <a:no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graphicFrame>
        <p:nvGraphicFramePr>
          <p:cNvPr id="28" name="コンテンツ プレースホルダー 5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4173661227"/>
              </p:ext>
            </p:extLst>
          </p:nvPr>
        </p:nvGraphicFramePr>
        <p:xfrm>
          <a:off x="156411" y="5494418"/>
          <a:ext cx="8734926" cy="11282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56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57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37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8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83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フリガナ</a:t>
                      </a:r>
                      <a:endParaRPr kumimoji="1" lang="en-US" altLang="ja-JP" sz="1000" dirty="0"/>
                    </a:p>
                    <a:p>
                      <a:pPr algn="ctr"/>
                      <a:r>
                        <a:rPr kumimoji="1" lang="ja-JP" altLang="en-US" sz="1600" dirty="0"/>
                        <a:t>氏  名</a:t>
                      </a:r>
                      <a:endParaRPr kumimoji="1" lang="en-US" altLang="ja-JP" sz="1200" dirty="0"/>
                    </a:p>
                  </a:txBody>
                  <a:tcPr marL="176107" marR="176107" marT="88053" marB="880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176107" marR="176107" marT="88053" marB="880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82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所属学校名</a:t>
                      </a:r>
                    </a:p>
                  </a:txBody>
                  <a:tcPr marL="176107" marR="176107" marT="88053" marB="880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176107" marR="176107" marT="88053" marB="880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学年</a:t>
                      </a:r>
                    </a:p>
                  </a:txBody>
                  <a:tcPr marL="176107" marR="176107" marT="88053" marB="880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176107" marR="176107" marT="88053" marB="880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0" name="テキスト プレースホルダー 25"/>
          <p:cNvSpPr>
            <a:spLocks noGrp="1"/>
          </p:cNvSpPr>
          <p:nvPr>
            <p:ph type="body" sz="quarter" idx="23"/>
          </p:nvPr>
        </p:nvSpPr>
        <p:spPr>
          <a:xfrm>
            <a:off x="1769501" y="6136863"/>
            <a:ext cx="4523015" cy="468000"/>
          </a:xfrm>
        </p:spPr>
        <p:txBody>
          <a:bodyPr anchor="ctr" anchorCtr="1">
            <a:norm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31" name="テキスト プレースホルダー 25"/>
          <p:cNvSpPr>
            <a:spLocks noGrp="1"/>
          </p:cNvSpPr>
          <p:nvPr>
            <p:ph type="body" sz="quarter" idx="24"/>
          </p:nvPr>
        </p:nvSpPr>
        <p:spPr>
          <a:xfrm>
            <a:off x="7182853" y="6116908"/>
            <a:ext cx="1708484" cy="468000"/>
          </a:xfrm>
        </p:spPr>
        <p:txBody>
          <a:bodyPr anchor="ctr" anchorCtr="1">
            <a:no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B6702099-A5A5-413B-B418-9A4D179C2804}"/>
              </a:ext>
            </a:extLst>
          </p:cNvPr>
          <p:cNvCxnSpPr>
            <a:cxnSpLocks/>
          </p:cNvCxnSpPr>
          <p:nvPr userDrawn="1"/>
        </p:nvCxnSpPr>
        <p:spPr>
          <a:xfrm>
            <a:off x="1769502" y="832676"/>
            <a:ext cx="7121835" cy="500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テキスト プレースホルダー 41">
            <a:extLst>
              <a:ext uri="{FF2B5EF4-FFF2-40B4-BE49-F238E27FC236}">
                <a16:creationId xmlns:a16="http://schemas.microsoft.com/office/drawing/2014/main" id="{0B87B6C0-D612-4CE4-BA37-FFA48E7F5F1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767025" y="582499"/>
            <a:ext cx="7134225" cy="237974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1B69B6C9-8879-9837-84D0-962CF647DA16}"/>
              </a:ext>
            </a:extLst>
          </p:cNvPr>
          <p:cNvCxnSpPr>
            <a:cxnSpLocks/>
          </p:cNvCxnSpPr>
          <p:nvPr userDrawn="1"/>
        </p:nvCxnSpPr>
        <p:spPr>
          <a:xfrm>
            <a:off x="1767025" y="2068809"/>
            <a:ext cx="7121835" cy="500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D5A84009-BC2F-A064-C484-0D94CE72C6A4}"/>
              </a:ext>
            </a:extLst>
          </p:cNvPr>
          <p:cNvCxnSpPr>
            <a:cxnSpLocks/>
          </p:cNvCxnSpPr>
          <p:nvPr userDrawn="1"/>
        </p:nvCxnSpPr>
        <p:spPr>
          <a:xfrm>
            <a:off x="1767024" y="3307071"/>
            <a:ext cx="7121835" cy="500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7AD976BB-2F52-3C97-5E2D-E5E0B773B1C5}"/>
              </a:ext>
            </a:extLst>
          </p:cNvPr>
          <p:cNvCxnSpPr>
            <a:cxnSpLocks/>
          </p:cNvCxnSpPr>
          <p:nvPr userDrawn="1"/>
        </p:nvCxnSpPr>
        <p:spPr>
          <a:xfrm>
            <a:off x="1767023" y="4526297"/>
            <a:ext cx="7121835" cy="500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490E060A-7CC8-1E14-35CB-6C7ABE40056D}"/>
              </a:ext>
            </a:extLst>
          </p:cNvPr>
          <p:cNvCxnSpPr>
            <a:cxnSpLocks/>
          </p:cNvCxnSpPr>
          <p:nvPr userDrawn="1"/>
        </p:nvCxnSpPr>
        <p:spPr>
          <a:xfrm>
            <a:off x="1767022" y="5739401"/>
            <a:ext cx="7121835" cy="500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プレースホルダー 41">
            <a:extLst>
              <a:ext uri="{FF2B5EF4-FFF2-40B4-BE49-F238E27FC236}">
                <a16:creationId xmlns:a16="http://schemas.microsoft.com/office/drawing/2014/main" id="{9B4608D9-A778-C1A4-8C1B-D47CD233F3BD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767025" y="1820559"/>
            <a:ext cx="7134225" cy="237974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50" name="テキスト プレースホルダー 41">
            <a:extLst>
              <a:ext uri="{FF2B5EF4-FFF2-40B4-BE49-F238E27FC236}">
                <a16:creationId xmlns:a16="http://schemas.microsoft.com/office/drawing/2014/main" id="{00491A2F-4C47-5098-84E7-529C2A5FA5F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754632" y="3049879"/>
            <a:ext cx="7134225" cy="237974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51" name="テキスト プレースホルダー 41">
            <a:extLst>
              <a:ext uri="{FF2B5EF4-FFF2-40B4-BE49-F238E27FC236}">
                <a16:creationId xmlns:a16="http://schemas.microsoft.com/office/drawing/2014/main" id="{8153A4C7-36D1-C428-8179-C5D7D7A183AB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754632" y="4277185"/>
            <a:ext cx="7134225" cy="237974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52" name="テキスト プレースホルダー 41">
            <a:extLst>
              <a:ext uri="{FF2B5EF4-FFF2-40B4-BE49-F238E27FC236}">
                <a16:creationId xmlns:a16="http://schemas.microsoft.com/office/drawing/2014/main" id="{568F46E3-94B5-6DA9-993A-84E86DF2E5F6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1754631" y="5503430"/>
            <a:ext cx="7134225" cy="237974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53" name="テキスト プレースホルダー 25">
            <a:extLst>
              <a:ext uri="{FF2B5EF4-FFF2-40B4-BE49-F238E27FC236}">
                <a16:creationId xmlns:a16="http://schemas.microsoft.com/office/drawing/2014/main" id="{1276771A-D464-90D8-8CFA-81E0889F8E90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1760825" y="5741404"/>
            <a:ext cx="7121835" cy="365666"/>
          </a:xfrm>
        </p:spPr>
        <p:txBody>
          <a:bodyPr anchor="ctr" anchorCtr="1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54" name="テキスト プレースホルダー 25">
            <a:extLst>
              <a:ext uri="{FF2B5EF4-FFF2-40B4-BE49-F238E27FC236}">
                <a16:creationId xmlns:a16="http://schemas.microsoft.com/office/drawing/2014/main" id="{97F5788E-F5DB-2D18-C5B6-E465A1676A06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1752152" y="4533402"/>
            <a:ext cx="7121835" cy="365666"/>
          </a:xfrm>
        </p:spPr>
        <p:txBody>
          <a:bodyPr anchor="ctr" anchorCtr="1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55" name="テキスト プレースホルダー 25">
            <a:extLst>
              <a:ext uri="{FF2B5EF4-FFF2-40B4-BE49-F238E27FC236}">
                <a16:creationId xmlns:a16="http://schemas.microsoft.com/office/drawing/2014/main" id="{038AEFF1-6C51-6AFF-FCBB-667CCE3C144D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1779415" y="3315746"/>
            <a:ext cx="7121835" cy="365666"/>
          </a:xfrm>
        </p:spPr>
        <p:txBody>
          <a:bodyPr anchor="ctr" anchorCtr="1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56" name="テキスト プレースホルダー 25">
            <a:extLst>
              <a:ext uri="{FF2B5EF4-FFF2-40B4-BE49-F238E27FC236}">
                <a16:creationId xmlns:a16="http://schemas.microsoft.com/office/drawing/2014/main" id="{284956F2-14D2-B729-D187-C3EC32F2B95B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1769502" y="2083855"/>
            <a:ext cx="7121835" cy="365666"/>
          </a:xfrm>
        </p:spPr>
        <p:txBody>
          <a:bodyPr anchor="ctr" anchorCtr="1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06837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 userDrawn="1"/>
        </p:nvSpPr>
        <p:spPr>
          <a:xfrm>
            <a:off x="96253" y="594447"/>
            <a:ext cx="45704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※ </a:t>
            </a:r>
            <a:r>
              <a:rPr kumimoji="1" lang="ja-JP" altLang="en-US" sz="1400" dirty="0"/>
              <a:t>作品の概要をイラストや表を用いて説明してください。</a:t>
            </a:r>
          </a:p>
        </p:txBody>
      </p:sp>
      <p:sp>
        <p:nvSpPr>
          <p:cNvPr id="8" name="正方形/長方形 7"/>
          <p:cNvSpPr/>
          <p:nvPr userDrawn="1"/>
        </p:nvSpPr>
        <p:spPr>
          <a:xfrm>
            <a:off x="96253" y="902224"/>
            <a:ext cx="8891336" cy="58474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 userDrawn="1"/>
        </p:nvSpPr>
        <p:spPr>
          <a:xfrm>
            <a:off x="96253" y="67416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作品概要</a:t>
            </a:r>
          </a:p>
        </p:txBody>
      </p:sp>
    </p:spTree>
    <p:extLst>
      <p:ext uri="{BB962C8B-B14F-4D97-AF65-F5344CB8AC3E}">
        <p14:creationId xmlns:p14="http://schemas.microsoft.com/office/powerpoint/2010/main" val="3094937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 userDrawn="1"/>
        </p:nvSpPr>
        <p:spPr>
          <a:xfrm>
            <a:off x="-1" y="563670"/>
            <a:ext cx="88337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dirty="0"/>
              <a:t>※</a:t>
            </a:r>
            <a:r>
              <a:rPr lang="ja-JP" altLang="en-US" sz="1400" dirty="0"/>
              <a:t>どのような経緯でこの作品を思いついたか</a:t>
            </a:r>
            <a:r>
              <a:rPr kumimoji="1" lang="ja-JP" altLang="en-US" sz="1400" dirty="0"/>
              <a:t>を</a:t>
            </a:r>
            <a:r>
              <a:rPr lang="ja-JP" altLang="en-US" sz="1400" dirty="0"/>
              <a:t>イラストや表などを使って</a:t>
            </a:r>
            <a:r>
              <a:rPr kumimoji="1" lang="ja-JP" altLang="en-US" sz="1400" dirty="0"/>
              <a:t>説明してください。</a:t>
            </a:r>
            <a:endParaRPr kumimoji="1" lang="en-US" altLang="ja-JP" sz="1400" dirty="0"/>
          </a:p>
        </p:txBody>
      </p:sp>
      <p:sp>
        <p:nvSpPr>
          <p:cNvPr id="8" name="正方形/長方形 7"/>
          <p:cNvSpPr/>
          <p:nvPr userDrawn="1"/>
        </p:nvSpPr>
        <p:spPr>
          <a:xfrm>
            <a:off x="96253" y="871447"/>
            <a:ext cx="8891336" cy="58782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 userDrawn="1"/>
        </p:nvSpPr>
        <p:spPr>
          <a:xfrm>
            <a:off x="96253" y="0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発想の経緯</a:t>
            </a:r>
          </a:p>
        </p:txBody>
      </p:sp>
    </p:spTree>
    <p:extLst>
      <p:ext uri="{BB962C8B-B14F-4D97-AF65-F5344CB8AC3E}">
        <p14:creationId xmlns:p14="http://schemas.microsoft.com/office/powerpoint/2010/main" val="3289800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 userDrawn="1"/>
        </p:nvSpPr>
        <p:spPr>
          <a:xfrm>
            <a:off x="0" y="563670"/>
            <a:ext cx="88304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※</a:t>
            </a:r>
            <a:r>
              <a:rPr kumimoji="1" lang="ja-JP" altLang="en-US" sz="1400" dirty="0"/>
              <a:t>あなたのアイデアのポイントやテーマとの関連性について</a:t>
            </a:r>
            <a:r>
              <a:rPr lang="ja-JP" altLang="en-US" sz="1400" dirty="0"/>
              <a:t>、イラストや表を使って</a:t>
            </a:r>
            <a:r>
              <a:rPr kumimoji="1" lang="ja-JP" altLang="en-US" sz="1400" dirty="0"/>
              <a:t>説明してください。</a:t>
            </a:r>
            <a:endParaRPr kumimoji="1" lang="en-US" altLang="ja-JP" sz="1400" dirty="0"/>
          </a:p>
        </p:txBody>
      </p:sp>
      <p:sp>
        <p:nvSpPr>
          <p:cNvPr id="8" name="正方形/長方形 7"/>
          <p:cNvSpPr/>
          <p:nvPr userDrawn="1"/>
        </p:nvSpPr>
        <p:spPr>
          <a:xfrm>
            <a:off x="96253" y="871447"/>
            <a:ext cx="8891336" cy="58782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 userDrawn="1"/>
        </p:nvSpPr>
        <p:spPr>
          <a:xfrm>
            <a:off x="96253" y="0"/>
            <a:ext cx="69092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アイデアのポイントやテーマとの関連性</a:t>
            </a:r>
          </a:p>
        </p:txBody>
      </p:sp>
    </p:spTree>
    <p:extLst>
      <p:ext uri="{BB962C8B-B14F-4D97-AF65-F5344CB8AC3E}">
        <p14:creationId xmlns:p14="http://schemas.microsoft.com/office/powerpoint/2010/main" val="4051939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 userDrawn="1"/>
        </p:nvSpPr>
        <p:spPr>
          <a:xfrm>
            <a:off x="0" y="563670"/>
            <a:ext cx="90524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※</a:t>
            </a:r>
            <a:r>
              <a:rPr kumimoji="1" lang="ja-JP" altLang="en-US" sz="1400" dirty="0"/>
              <a:t>既存のアプリ・システムとの違い（どのような機能・考えが新しいのか）を、イラストや表を使って説明してください。</a:t>
            </a:r>
            <a:endParaRPr kumimoji="1" lang="en-US" altLang="ja-JP" sz="1400" dirty="0"/>
          </a:p>
        </p:txBody>
      </p:sp>
      <p:sp>
        <p:nvSpPr>
          <p:cNvPr id="8" name="正方形/長方形 7"/>
          <p:cNvSpPr/>
          <p:nvPr userDrawn="1"/>
        </p:nvSpPr>
        <p:spPr>
          <a:xfrm>
            <a:off x="96253" y="871447"/>
            <a:ext cx="8891336" cy="58782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 userDrawn="1"/>
        </p:nvSpPr>
        <p:spPr>
          <a:xfrm>
            <a:off x="96253" y="0"/>
            <a:ext cx="80674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作品の新規性</a:t>
            </a:r>
          </a:p>
        </p:txBody>
      </p:sp>
    </p:spTree>
    <p:extLst>
      <p:ext uri="{BB962C8B-B14F-4D97-AF65-F5344CB8AC3E}">
        <p14:creationId xmlns:p14="http://schemas.microsoft.com/office/powerpoint/2010/main" val="3744444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 userDrawn="1"/>
        </p:nvSpPr>
        <p:spPr>
          <a:xfrm>
            <a:off x="0" y="563670"/>
            <a:ext cx="84593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/>
              <a:t>※</a:t>
            </a:r>
            <a:r>
              <a:rPr lang="ja-JP" altLang="en-US" sz="1400" dirty="0"/>
              <a:t>作品の機能や特徴、作品のイメージ画面</a:t>
            </a:r>
            <a:r>
              <a:rPr lang="en-US" altLang="ja-JP" sz="1400" dirty="0"/>
              <a:t>(</a:t>
            </a:r>
            <a:r>
              <a:rPr lang="ja-JP" altLang="en-US" sz="1400" dirty="0"/>
              <a:t>初期、実行中、結果など</a:t>
            </a:r>
            <a:r>
              <a:rPr lang="en-US" altLang="ja-JP" sz="1400" dirty="0"/>
              <a:t>)</a:t>
            </a:r>
            <a:r>
              <a:rPr lang="ja-JP" altLang="en-US" sz="1400" dirty="0"/>
              <a:t>をイラストや表を用いて説明してください。</a:t>
            </a:r>
            <a:endParaRPr lang="en-US" altLang="ja-JP" sz="1400" dirty="0"/>
          </a:p>
          <a:p>
            <a:r>
              <a:rPr lang="ja-JP" altLang="en-US" sz="1400" dirty="0"/>
              <a:t>（最大ページ数</a:t>
            </a:r>
            <a:r>
              <a:rPr lang="en-US" altLang="ja-JP" sz="1400" dirty="0"/>
              <a:t>:</a:t>
            </a:r>
            <a:r>
              <a:rPr lang="ja-JP" altLang="en-US" sz="1400" dirty="0"/>
              <a:t>４）</a:t>
            </a:r>
            <a:endParaRPr lang="en-US" altLang="ja-JP" sz="1400" dirty="0"/>
          </a:p>
        </p:txBody>
      </p:sp>
      <p:sp>
        <p:nvSpPr>
          <p:cNvPr id="8" name="正方形/長方形 7"/>
          <p:cNvSpPr/>
          <p:nvPr userDrawn="1"/>
        </p:nvSpPr>
        <p:spPr>
          <a:xfrm>
            <a:off x="96253" y="1086890"/>
            <a:ext cx="8891336" cy="56628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 userDrawn="1"/>
        </p:nvSpPr>
        <p:spPr>
          <a:xfrm>
            <a:off x="96253" y="9673"/>
            <a:ext cx="39533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作品の機能・特徴</a:t>
            </a:r>
            <a:r>
              <a:rPr lang="ja-JP" altLang="en-US" sz="3200" dirty="0"/>
              <a:t>（１）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253875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96253" y="635862"/>
            <a:ext cx="8891336" cy="61138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 userDrawn="1"/>
        </p:nvSpPr>
        <p:spPr>
          <a:xfrm>
            <a:off x="96253" y="51087"/>
            <a:ext cx="39533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作品の機能・特徴</a:t>
            </a:r>
            <a:r>
              <a:rPr lang="ja-JP" altLang="en-US" sz="3200" dirty="0"/>
              <a:t>（２）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879383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96253" y="635862"/>
            <a:ext cx="8891336" cy="61138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 userDrawn="1"/>
        </p:nvSpPr>
        <p:spPr>
          <a:xfrm>
            <a:off x="96253" y="51087"/>
            <a:ext cx="39533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作品の機能・特徴</a:t>
            </a:r>
            <a:r>
              <a:rPr lang="ja-JP" altLang="en-US" sz="3200" dirty="0"/>
              <a:t>（３）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58871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D4501-70AC-4668-A1BF-91C59CF8B088}" type="datetimeFigureOut">
              <a:rPr kumimoji="1" lang="ja-JP" altLang="en-US" smtClean="0"/>
              <a:t>2025/6/12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0ABFB-6544-46BD-B3DA-7BC50CA8E30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0665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73" r:id="rId3"/>
    <p:sldLayoutId id="2147483674" r:id="rId4"/>
    <p:sldLayoutId id="2147483680" r:id="rId5"/>
    <p:sldLayoutId id="2147483681" r:id="rId6"/>
    <p:sldLayoutId id="2147483675" r:id="rId7"/>
    <p:sldLayoutId id="2147483676" r:id="rId8"/>
    <p:sldLayoutId id="2147483678" r:id="rId9"/>
    <p:sldLayoutId id="2147483677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fontScale="92500" lnSpcReduction="20000"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1642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4918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78177A8C-BBE0-4274-8CAC-ABB6FA40BAC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769502" y="871286"/>
            <a:ext cx="7121835" cy="348372"/>
          </a:xfrm>
        </p:spPr>
        <p:txBody>
          <a:bodyPr>
            <a:noAutofit/>
          </a:bodyPr>
          <a:lstStyle/>
          <a:p>
            <a:endParaRPr kumimoji="1" lang="ja-JP" altLang="en-US" sz="2400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54D1D92-D425-4647-9690-86DC589E271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2B70D0D-ED82-4166-B829-4153C581D00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0750D1A-DD89-4267-B2C7-9F953674ED6C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779415" y="2071326"/>
            <a:ext cx="7121835" cy="32544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kumimoji="1" lang="ja-JP" altLang="en-US" sz="2400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A025CC2F-D479-474F-9D64-971DC4BAA2A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1AFB1C08-7689-494D-B085-76B764890A1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CC92DF63-F8AF-44A6-A09F-DB3377728B5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769502" y="3325390"/>
            <a:ext cx="7121835" cy="366005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kumimoji="1" lang="ja-JP" altLang="en-US" dirty="0"/>
          </a:p>
        </p:txBody>
      </p:sp>
      <p:sp>
        <p:nvSpPr>
          <p:cNvPr id="9" name="テキスト プレースホルダー 8">
            <a:extLst>
              <a:ext uri="{FF2B5EF4-FFF2-40B4-BE49-F238E27FC236}">
                <a16:creationId xmlns:a16="http://schemas.microsoft.com/office/drawing/2014/main" id="{CA483564-D5C3-4111-8F9D-217E22D5C47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5E253FB7-684A-4D47-9B8D-A1D3035828D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4E8D5697-9142-453C-A93D-47F4E605FD98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769502" y="4513873"/>
            <a:ext cx="7121835" cy="39202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kumimoji="1" lang="ja-JP" altLang="en-US" sz="2400" dirty="0"/>
          </a:p>
        </p:txBody>
      </p:sp>
      <p:sp>
        <p:nvSpPr>
          <p:cNvPr id="12" name="テキスト プレースホルダー 11">
            <a:extLst>
              <a:ext uri="{FF2B5EF4-FFF2-40B4-BE49-F238E27FC236}">
                <a16:creationId xmlns:a16="http://schemas.microsoft.com/office/drawing/2014/main" id="{6ED5967F-2EC3-42A0-8470-1784804794B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3" name="テキスト プレースホルダー 12">
            <a:extLst>
              <a:ext uri="{FF2B5EF4-FFF2-40B4-BE49-F238E27FC236}">
                <a16:creationId xmlns:a16="http://schemas.microsoft.com/office/drawing/2014/main" id="{7B095313-62CD-4490-AE99-FCBB0DEBB85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4" name="テキスト プレースホルダー 13">
            <a:extLst>
              <a:ext uri="{FF2B5EF4-FFF2-40B4-BE49-F238E27FC236}">
                <a16:creationId xmlns:a16="http://schemas.microsoft.com/office/drawing/2014/main" id="{4F309A56-A637-457B-9653-4C43C5FD90B0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769502" y="5718836"/>
            <a:ext cx="7121835" cy="36035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kumimoji="1" lang="ja-JP" altLang="en-US" sz="2400" dirty="0"/>
          </a:p>
        </p:txBody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52ABAD8A-500D-495B-96BE-0FF0780221D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6" name="テキスト プレースホルダー 15">
            <a:extLst>
              <a:ext uri="{FF2B5EF4-FFF2-40B4-BE49-F238E27FC236}">
                <a16:creationId xmlns:a16="http://schemas.microsoft.com/office/drawing/2014/main" id="{9086DB76-DD7B-4DCA-A311-3672FBEFD7D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7" name="テキスト プレースホルダー 16">
            <a:extLst>
              <a:ext uri="{FF2B5EF4-FFF2-40B4-BE49-F238E27FC236}">
                <a16:creationId xmlns:a16="http://schemas.microsoft.com/office/drawing/2014/main" id="{3AFCC665-D971-46D3-AAFD-B65705D6974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769501" y="1808861"/>
            <a:ext cx="7134225" cy="25490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kumimoji="1" lang="ja-JP" altLang="en-US" sz="1200" dirty="0"/>
          </a:p>
        </p:txBody>
      </p:sp>
      <p:sp>
        <p:nvSpPr>
          <p:cNvPr id="18" name="テキスト プレースホルダー 17">
            <a:extLst>
              <a:ext uri="{FF2B5EF4-FFF2-40B4-BE49-F238E27FC236}">
                <a16:creationId xmlns:a16="http://schemas.microsoft.com/office/drawing/2014/main" id="{92685725-51A1-45E6-B37B-C0F59FEC0EBD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9" name="テキスト プレースホルダー 18">
            <a:extLst>
              <a:ext uri="{FF2B5EF4-FFF2-40B4-BE49-F238E27FC236}">
                <a16:creationId xmlns:a16="http://schemas.microsoft.com/office/drawing/2014/main" id="{71FF295F-1CD2-4288-B85D-5851EB27336D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767025" y="4267198"/>
            <a:ext cx="7134225" cy="25068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kumimoji="1" lang="ja-JP" altLang="en-US" sz="1200" dirty="0"/>
          </a:p>
        </p:txBody>
      </p:sp>
      <p:sp>
        <p:nvSpPr>
          <p:cNvPr id="20" name="テキスト プレースホルダー 19">
            <a:extLst>
              <a:ext uri="{FF2B5EF4-FFF2-40B4-BE49-F238E27FC236}">
                <a16:creationId xmlns:a16="http://schemas.microsoft.com/office/drawing/2014/main" id="{636314A5-7A31-4518-B261-D54DEE7C0884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767025" y="3068905"/>
            <a:ext cx="7134225" cy="23397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kumimoji="1" lang="ja-JP" altLang="en-US" sz="1200" dirty="0"/>
          </a:p>
        </p:txBody>
      </p:sp>
      <p:sp>
        <p:nvSpPr>
          <p:cNvPr id="21" name="テキスト プレースホルダー 20">
            <a:extLst>
              <a:ext uri="{FF2B5EF4-FFF2-40B4-BE49-F238E27FC236}">
                <a16:creationId xmlns:a16="http://schemas.microsoft.com/office/drawing/2014/main" id="{160DF9B3-6203-4263-8453-D0AE471E0DD2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767025" y="5494417"/>
            <a:ext cx="7134225" cy="22441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593173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8975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1414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84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1492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731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1750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3117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3.potx" id="{BF8032D6-5189-482E-B6C1-1A2FB328D1FE}" vid="{9ED8253F-4C17-4670-9905-BC4D5D459A31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2710</TotalTime>
  <Words>0</Words>
  <Application>Microsoft Office PowerPoint</Application>
  <PresentationFormat>画面に合わせる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User</dc:creator>
  <cp:lastModifiedBy>寺尾　光一郎</cp:lastModifiedBy>
  <cp:revision>50</cp:revision>
  <dcterms:created xsi:type="dcterms:W3CDTF">2016-04-08T08:41:27Z</dcterms:created>
  <dcterms:modified xsi:type="dcterms:W3CDTF">2025-06-12T08:48:49Z</dcterms:modified>
</cp:coreProperties>
</file>