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DE070-5B22-4A7E-BE44-810FA5DEE657}" v="11" dt="2022-05-10T06:18:25.0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6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森　卓" userId="ba7a53d6-b362-4c5e-baf8-0328494bbac5" providerId="ADAL" clId="{600DE070-5B22-4A7E-BE44-810FA5DEE657}"/>
    <pc:docChg chg="undo custSel modSld">
      <pc:chgData name="大森　卓" userId="ba7a53d6-b362-4c5e-baf8-0328494bbac5" providerId="ADAL" clId="{600DE070-5B22-4A7E-BE44-810FA5DEE657}" dt="2022-05-10T06:18:25.082" v="51"/>
      <pc:docMkLst>
        <pc:docMk/>
      </pc:docMkLst>
      <pc:sldChg chg="addSp delSp modSp mod">
        <pc:chgData name="大森　卓" userId="ba7a53d6-b362-4c5e-baf8-0328494bbac5" providerId="ADAL" clId="{600DE070-5B22-4A7E-BE44-810FA5DEE657}" dt="2022-05-10T06:11:18.158" v="6"/>
        <pc:sldMkLst>
          <pc:docMk/>
          <pc:sldMk cId="0" sldId="256"/>
        </pc:sldMkLst>
        <pc:spChg chg="del mod">
          <ac:chgData name="大森　卓" userId="ba7a53d6-b362-4c5e-baf8-0328494bbac5" providerId="ADAL" clId="{600DE070-5B22-4A7E-BE44-810FA5DEE657}" dt="2022-05-10T06:10:57.053" v="3" actId="478"/>
          <ac:spMkLst>
            <pc:docMk/>
            <pc:sldMk cId="0" sldId="256"/>
            <ac:spMk id="8" creationId="{00000000-0000-0000-0000-000000000000}"/>
          </ac:spMkLst>
        </pc:spChg>
        <pc:spChg chg="add del mod">
          <ac:chgData name="大森　卓" userId="ba7a53d6-b362-4c5e-baf8-0328494bbac5" providerId="ADAL" clId="{600DE070-5B22-4A7E-BE44-810FA5DEE657}" dt="2022-05-10T06:10:52.970" v="1" actId="478"/>
          <ac:spMkLst>
            <pc:docMk/>
            <pc:sldMk cId="0" sldId="256"/>
            <ac:spMk id="11" creationId="{BCDBBBBA-D82C-6337-19AB-C9838C93371B}"/>
          </ac:spMkLst>
        </pc:spChg>
        <pc:spChg chg="add del mod">
          <ac:chgData name="大森　卓" userId="ba7a53d6-b362-4c5e-baf8-0328494bbac5" providerId="ADAL" clId="{600DE070-5B22-4A7E-BE44-810FA5DEE657}" dt="2022-05-10T06:11:03.513" v="4" actId="478"/>
          <ac:spMkLst>
            <pc:docMk/>
            <pc:sldMk cId="0" sldId="256"/>
            <ac:spMk id="13" creationId="{8E9A4888-C3BF-0031-4257-3B2100CCFB08}"/>
          </ac:spMkLst>
        </pc:spChg>
        <pc:spChg chg="add mod">
          <ac:chgData name="大森　卓" userId="ba7a53d6-b362-4c5e-baf8-0328494bbac5" providerId="ADAL" clId="{600DE070-5B22-4A7E-BE44-810FA5DEE657}" dt="2022-05-10T06:11:05.046" v="5"/>
          <ac:spMkLst>
            <pc:docMk/>
            <pc:sldMk cId="0" sldId="256"/>
            <ac:spMk id="14" creationId="{B76D279E-73DC-B724-7CD6-82FB357F34DB}"/>
          </ac:spMkLst>
        </pc:spChg>
        <pc:cxnChg chg="add mod">
          <ac:chgData name="大森　卓" userId="ba7a53d6-b362-4c5e-baf8-0328494bbac5" providerId="ADAL" clId="{600DE070-5B22-4A7E-BE44-810FA5DEE657}" dt="2022-05-10T06:11:18.158" v="6"/>
          <ac:cxnSpMkLst>
            <pc:docMk/>
            <pc:sldMk cId="0" sldId="256"/>
            <ac:cxnSpMk id="15" creationId="{EED94BC5-9046-F129-F6FF-D6AC117E7883}"/>
          </ac:cxnSpMkLst>
        </pc:cxnChg>
      </pc:sldChg>
      <pc:sldChg chg="addSp modSp mod">
        <pc:chgData name="大森　卓" userId="ba7a53d6-b362-4c5e-baf8-0328494bbac5" providerId="ADAL" clId="{600DE070-5B22-4A7E-BE44-810FA5DEE657}" dt="2022-05-10T06:12:29.071" v="16" actId="1076"/>
        <pc:sldMkLst>
          <pc:docMk/>
          <pc:sldMk cId="0" sldId="257"/>
        </pc:sldMkLst>
        <pc:cxnChg chg="add mod">
          <ac:chgData name="大森　卓" userId="ba7a53d6-b362-4c5e-baf8-0328494bbac5" providerId="ADAL" clId="{600DE070-5B22-4A7E-BE44-810FA5DEE657}" dt="2022-05-10T06:11:50.258" v="7"/>
          <ac:cxnSpMkLst>
            <pc:docMk/>
            <pc:sldMk cId="0" sldId="257"/>
            <ac:cxnSpMk id="8" creationId="{401A0DC7-0C40-DA63-A8C0-FD00821D0756}"/>
          </ac:cxnSpMkLst>
        </pc:cxnChg>
        <pc:cxnChg chg="add mod">
          <ac:chgData name="大森　卓" userId="ba7a53d6-b362-4c5e-baf8-0328494bbac5" providerId="ADAL" clId="{600DE070-5B22-4A7E-BE44-810FA5DEE657}" dt="2022-05-10T06:12:02.751" v="9" actId="1076"/>
          <ac:cxnSpMkLst>
            <pc:docMk/>
            <pc:sldMk cId="0" sldId="257"/>
            <ac:cxnSpMk id="9" creationId="{0DA179B3-9E20-B626-6A9E-CCBF200ADEE2}"/>
          </ac:cxnSpMkLst>
        </pc:cxnChg>
        <pc:cxnChg chg="add mod">
          <ac:chgData name="大森　卓" userId="ba7a53d6-b362-4c5e-baf8-0328494bbac5" providerId="ADAL" clId="{600DE070-5B22-4A7E-BE44-810FA5DEE657}" dt="2022-05-10T06:12:13.666" v="12" actId="1035"/>
          <ac:cxnSpMkLst>
            <pc:docMk/>
            <pc:sldMk cId="0" sldId="257"/>
            <ac:cxnSpMk id="10" creationId="{1598681B-F10F-AC7B-6004-71865B3C9D7D}"/>
          </ac:cxnSpMkLst>
        </pc:cxnChg>
        <pc:cxnChg chg="add mod">
          <ac:chgData name="大森　卓" userId="ba7a53d6-b362-4c5e-baf8-0328494bbac5" providerId="ADAL" clId="{600DE070-5B22-4A7E-BE44-810FA5DEE657}" dt="2022-05-10T06:12:20.927" v="14" actId="1076"/>
          <ac:cxnSpMkLst>
            <pc:docMk/>
            <pc:sldMk cId="0" sldId="257"/>
            <ac:cxnSpMk id="11" creationId="{0AC71918-BBAE-5B2E-E4D6-399CE344B678}"/>
          </ac:cxnSpMkLst>
        </pc:cxnChg>
        <pc:cxnChg chg="add mod">
          <ac:chgData name="大森　卓" userId="ba7a53d6-b362-4c5e-baf8-0328494bbac5" providerId="ADAL" clId="{600DE070-5B22-4A7E-BE44-810FA5DEE657}" dt="2022-05-10T06:12:29.071" v="16" actId="1076"/>
          <ac:cxnSpMkLst>
            <pc:docMk/>
            <pc:sldMk cId="0" sldId="257"/>
            <ac:cxnSpMk id="12" creationId="{289B8B5E-0130-A47D-4A8A-702CB35F9E87}"/>
          </ac:cxnSpMkLst>
        </pc:cxnChg>
      </pc:sldChg>
      <pc:sldChg chg="addSp delSp modSp mod">
        <pc:chgData name="大森　卓" userId="ba7a53d6-b362-4c5e-baf8-0328494bbac5" providerId="ADAL" clId="{600DE070-5B22-4A7E-BE44-810FA5DEE657}" dt="2022-05-10T06:13:22.794" v="21"/>
        <pc:sldMkLst>
          <pc:docMk/>
          <pc:sldMk cId="0" sldId="259"/>
        </pc:sldMkLst>
        <pc:spChg chg="del mod">
          <ac:chgData name="大森　卓" userId="ba7a53d6-b362-4c5e-baf8-0328494bbac5" providerId="ADAL" clId="{600DE070-5B22-4A7E-BE44-810FA5DEE657}" dt="2022-05-10T06:13:12.892" v="18" actId="478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大森　卓" userId="ba7a53d6-b362-4c5e-baf8-0328494bbac5" providerId="ADAL" clId="{600DE070-5B22-4A7E-BE44-810FA5DEE657}" dt="2022-05-10T06:13:15.812" v="19" actId="478"/>
          <ac:spMkLst>
            <pc:docMk/>
            <pc:sldMk cId="0" sldId="259"/>
            <ac:spMk id="11" creationId="{F664BC42-9C61-BD3F-BCA3-5240E0CD8EE7}"/>
          </ac:spMkLst>
        </pc:spChg>
        <pc:spChg chg="add mod">
          <ac:chgData name="大森　卓" userId="ba7a53d6-b362-4c5e-baf8-0328494bbac5" providerId="ADAL" clId="{600DE070-5B22-4A7E-BE44-810FA5DEE657}" dt="2022-05-10T06:13:17.296" v="20"/>
          <ac:spMkLst>
            <pc:docMk/>
            <pc:sldMk cId="0" sldId="259"/>
            <ac:spMk id="12" creationId="{D4715465-2D22-F71F-D71C-37CD5088010A}"/>
          </ac:spMkLst>
        </pc:spChg>
        <pc:spChg chg="add mod">
          <ac:chgData name="大森　卓" userId="ba7a53d6-b362-4c5e-baf8-0328494bbac5" providerId="ADAL" clId="{600DE070-5B22-4A7E-BE44-810FA5DEE657}" dt="2022-05-10T06:13:22.794" v="21"/>
          <ac:spMkLst>
            <pc:docMk/>
            <pc:sldMk cId="0" sldId="259"/>
            <ac:spMk id="13" creationId="{CB071CF7-8D80-EE36-D614-445E8253E556}"/>
          </ac:spMkLst>
        </pc:spChg>
      </pc:sldChg>
      <pc:sldChg chg="modSp mod">
        <pc:chgData name="大森　卓" userId="ba7a53d6-b362-4c5e-baf8-0328494bbac5" providerId="ADAL" clId="{600DE070-5B22-4A7E-BE44-810FA5DEE657}" dt="2022-05-10T06:17:57.376" v="49" actId="20577"/>
        <pc:sldMkLst>
          <pc:docMk/>
          <pc:sldMk cId="0" sldId="260"/>
        </pc:sldMkLst>
        <pc:spChg chg="mod">
          <ac:chgData name="大森　卓" userId="ba7a53d6-b362-4c5e-baf8-0328494bbac5" providerId="ADAL" clId="{600DE070-5B22-4A7E-BE44-810FA5DEE657}" dt="2022-05-10T06:17:57.376" v="49" actId="20577"/>
          <ac:spMkLst>
            <pc:docMk/>
            <pc:sldMk cId="0" sldId="260"/>
            <ac:spMk id="7" creationId="{00000000-0000-0000-0000-000000000000}"/>
          </ac:spMkLst>
        </pc:spChg>
      </pc:sldChg>
      <pc:sldChg chg="addSp delSp modSp mod">
        <pc:chgData name="大森　卓" userId="ba7a53d6-b362-4c5e-baf8-0328494bbac5" providerId="ADAL" clId="{600DE070-5B22-4A7E-BE44-810FA5DEE657}" dt="2022-05-10T06:18:25.082" v="51"/>
        <pc:sldMkLst>
          <pc:docMk/>
          <pc:sldMk cId="0" sldId="261"/>
        </pc:sldMkLst>
        <pc:spChg chg="del">
          <ac:chgData name="大森　卓" userId="ba7a53d6-b362-4c5e-baf8-0328494bbac5" providerId="ADAL" clId="{600DE070-5B22-4A7E-BE44-810FA5DEE657}" dt="2022-05-10T06:18:23.709" v="50" actId="478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大森　卓" userId="ba7a53d6-b362-4c5e-baf8-0328494bbac5" providerId="ADAL" clId="{600DE070-5B22-4A7E-BE44-810FA5DEE657}" dt="2022-05-10T06:18:25.082" v="51"/>
          <ac:spMkLst>
            <pc:docMk/>
            <pc:sldMk cId="0" sldId="261"/>
            <ac:spMk id="23" creationId="{A966E521-5EEF-94EF-5724-B79B5FA767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614" y="74168"/>
            <a:ext cx="246888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S PGothic"/>
                <a:cs typeface="MS 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928" y="2608833"/>
            <a:ext cx="8649335" cy="1927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78" y="1233297"/>
            <a:ext cx="1598930" cy="9213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20066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S PGothic"/>
                <a:cs typeface="MS PGothic"/>
              </a:rPr>
              <a:t>作品タイ</a:t>
            </a:r>
            <a:r>
              <a:rPr sz="1800" spc="-5" dirty="0">
                <a:latin typeface="MS PGothic"/>
                <a:cs typeface="MS PGothic"/>
              </a:rPr>
              <a:t>トル</a:t>
            </a:r>
            <a:endParaRPr sz="1800">
              <a:latin typeface="MS PGothic"/>
              <a:cs typeface="MS PGothic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6928" y="2608833"/>
          <a:ext cx="8629015" cy="1914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0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050" dirty="0">
                          <a:latin typeface="MS PGothic"/>
                          <a:cs typeface="MS PGothic"/>
                        </a:rPr>
                        <a:t>フ</a:t>
                      </a:r>
                      <a:r>
                        <a:rPr sz="1050" spc="5" dirty="0">
                          <a:latin typeface="MS PGothic"/>
                          <a:cs typeface="MS PGothic"/>
                        </a:rPr>
                        <a:t>リガナ</a:t>
                      </a:r>
                      <a:endParaRPr sz="105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氏</a:t>
                      </a:r>
                      <a:r>
                        <a:rPr sz="1800" spc="220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800" dirty="0">
                          <a:latin typeface="MS PGothic"/>
                          <a:cs typeface="MS PGothic"/>
                        </a:rPr>
                        <a:t>名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所属学校名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学年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5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E-mail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52780" y="2281250"/>
            <a:ext cx="6918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latin typeface="MS Gothic"/>
                <a:cs typeface="MS Gothic"/>
              </a:rPr>
              <a:t>※</a:t>
            </a:r>
            <a:r>
              <a:rPr sz="1400" spc="-5" dirty="0">
                <a:latin typeface="MS PGothic"/>
                <a:cs typeface="MS PGothic"/>
              </a:rPr>
              <a:t>チー</a:t>
            </a:r>
            <a:r>
              <a:rPr sz="1400" dirty="0">
                <a:latin typeface="MS PGothic"/>
                <a:cs typeface="MS PGothic"/>
              </a:rPr>
              <a:t>ムでの応募</a:t>
            </a:r>
            <a:r>
              <a:rPr sz="1400" spc="-5" dirty="0">
                <a:latin typeface="MS PGothic"/>
                <a:cs typeface="MS PGothic"/>
              </a:rPr>
              <a:t>の</a:t>
            </a:r>
            <a:r>
              <a:rPr sz="1400" spc="5" dirty="0">
                <a:latin typeface="MS PGothic"/>
                <a:cs typeface="MS PGothic"/>
              </a:rPr>
              <a:t>場</a:t>
            </a:r>
            <a:r>
              <a:rPr sz="1400" spc="-15" dirty="0">
                <a:latin typeface="MS PGothic"/>
                <a:cs typeface="MS PGothic"/>
              </a:rPr>
              <a:t>合</a:t>
            </a:r>
            <a:r>
              <a:rPr sz="1400" spc="5" dirty="0">
                <a:latin typeface="MS PGothic"/>
                <a:cs typeface="MS PGothic"/>
              </a:rPr>
              <a:t>は</a:t>
            </a:r>
            <a:r>
              <a:rPr sz="1400" dirty="0">
                <a:latin typeface="MS PGothic"/>
                <a:cs typeface="MS PGothic"/>
              </a:rPr>
              <a:t>代</a:t>
            </a:r>
            <a:r>
              <a:rPr sz="1400" spc="-10" dirty="0">
                <a:latin typeface="MS PGothic"/>
                <a:cs typeface="MS PGothic"/>
              </a:rPr>
              <a:t>表</a:t>
            </a:r>
            <a:r>
              <a:rPr sz="1400" spc="5" dirty="0">
                <a:latin typeface="MS PGothic"/>
                <a:cs typeface="MS PGothic"/>
              </a:rPr>
              <a:t>者</a:t>
            </a:r>
            <a:r>
              <a:rPr sz="1400" dirty="0">
                <a:latin typeface="MS PGothic"/>
                <a:cs typeface="MS PGothic"/>
              </a:rPr>
              <a:t>名</a:t>
            </a:r>
            <a:r>
              <a:rPr sz="1400" spc="-10" dirty="0">
                <a:latin typeface="MS PGothic"/>
                <a:cs typeface="MS PGothic"/>
              </a:rPr>
              <a:t>、個</a:t>
            </a:r>
            <a:r>
              <a:rPr sz="1400" spc="5" dirty="0">
                <a:latin typeface="MS PGothic"/>
                <a:cs typeface="MS PGothic"/>
              </a:rPr>
              <a:t>人</a:t>
            </a:r>
            <a:r>
              <a:rPr sz="1400" spc="-10" dirty="0">
                <a:latin typeface="MS PGothic"/>
                <a:cs typeface="MS PGothic"/>
              </a:rPr>
              <a:t>で</a:t>
            </a:r>
            <a:r>
              <a:rPr sz="1400" spc="5" dirty="0">
                <a:latin typeface="MS PGothic"/>
                <a:cs typeface="MS PGothic"/>
              </a:rPr>
              <a:t>の</a:t>
            </a:r>
            <a:r>
              <a:rPr sz="1400" dirty="0">
                <a:latin typeface="MS PGothic"/>
                <a:cs typeface="MS PGothic"/>
              </a:rPr>
              <a:t>応</a:t>
            </a:r>
            <a:r>
              <a:rPr sz="1400" spc="-10" dirty="0">
                <a:latin typeface="MS PGothic"/>
                <a:cs typeface="MS PGothic"/>
              </a:rPr>
              <a:t>募</a:t>
            </a:r>
            <a:r>
              <a:rPr sz="1400" spc="5" dirty="0">
                <a:latin typeface="MS PGothic"/>
                <a:cs typeface="MS PGothic"/>
              </a:rPr>
              <a:t>の</a:t>
            </a:r>
            <a:r>
              <a:rPr sz="1400" dirty="0">
                <a:latin typeface="MS PGothic"/>
                <a:cs typeface="MS PGothic"/>
              </a:rPr>
              <a:t>場</a:t>
            </a:r>
            <a:r>
              <a:rPr sz="1400" spc="-10" dirty="0">
                <a:latin typeface="MS PGothic"/>
                <a:cs typeface="MS PGothic"/>
              </a:rPr>
              <a:t>合</a:t>
            </a:r>
            <a:r>
              <a:rPr sz="1400" spc="5" dirty="0">
                <a:latin typeface="MS PGothic"/>
                <a:cs typeface="MS PGothic"/>
              </a:rPr>
              <a:t>は</a:t>
            </a:r>
            <a:r>
              <a:rPr sz="1400" dirty="0">
                <a:latin typeface="MS PGothic"/>
                <a:cs typeface="MS PGothic"/>
              </a:rPr>
              <a:t>応</a:t>
            </a:r>
            <a:r>
              <a:rPr sz="1400" spc="-10" dirty="0">
                <a:latin typeface="MS PGothic"/>
                <a:cs typeface="MS PGothic"/>
              </a:rPr>
              <a:t>募</a:t>
            </a:r>
            <a:r>
              <a:rPr sz="1400" spc="5" dirty="0">
                <a:latin typeface="MS PGothic"/>
                <a:cs typeface="MS PGothic"/>
              </a:rPr>
              <a:t>者</a:t>
            </a:r>
            <a:r>
              <a:rPr sz="1400" dirty="0">
                <a:latin typeface="MS PGothic"/>
                <a:cs typeface="MS PGothic"/>
              </a:rPr>
              <a:t>名を</a:t>
            </a:r>
            <a:r>
              <a:rPr sz="1400" spc="-15" dirty="0">
                <a:latin typeface="MS PGothic"/>
                <a:cs typeface="MS PGothic"/>
              </a:rPr>
              <a:t>記</a:t>
            </a:r>
            <a:r>
              <a:rPr sz="1400" spc="5" dirty="0">
                <a:latin typeface="MS PGothic"/>
                <a:cs typeface="MS PGothic"/>
              </a:rPr>
              <a:t>入</a:t>
            </a:r>
            <a:r>
              <a:rPr sz="1400" spc="-15" dirty="0">
                <a:latin typeface="MS PGothic"/>
                <a:cs typeface="MS PGothic"/>
              </a:rPr>
              <a:t>し</a:t>
            </a:r>
            <a:r>
              <a:rPr sz="1400" dirty="0">
                <a:latin typeface="MS PGothic"/>
                <a:cs typeface="MS PGothic"/>
              </a:rPr>
              <a:t>て</a:t>
            </a:r>
            <a:r>
              <a:rPr sz="1400" spc="-15" dirty="0">
                <a:latin typeface="MS PGothic"/>
                <a:cs typeface="MS PGothic"/>
              </a:rPr>
              <a:t>く</a:t>
            </a:r>
            <a:r>
              <a:rPr sz="1400" spc="5" dirty="0">
                <a:latin typeface="MS PGothic"/>
                <a:cs typeface="MS PGothic"/>
              </a:rPr>
              <a:t>だ</a:t>
            </a:r>
            <a:r>
              <a:rPr sz="1400" spc="-10" dirty="0">
                <a:latin typeface="MS PGothic"/>
                <a:cs typeface="MS PGothic"/>
              </a:rPr>
              <a:t>さ</a:t>
            </a:r>
            <a:r>
              <a:rPr sz="1400" spc="10" dirty="0">
                <a:latin typeface="MS PGothic"/>
                <a:cs typeface="MS PGothic"/>
              </a:rPr>
              <a:t>い</a:t>
            </a:r>
            <a:r>
              <a:rPr sz="1400" dirty="0">
                <a:latin typeface="MS PGothic"/>
                <a:cs typeface="MS PGothic"/>
              </a:rPr>
              <a:t>。</a:t>
            </a:r>
            <a:endParaRPr sz="1400">
              <a:latin typeface="MS PGothic"/>
              <a:cs typeface="MS P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928" y="4922265"/>
            <a:ext cx="8642985" cy="581660"/>
          </a:xfrm>
          <a:custGeom>
            <a:avLst/>
            <a:gdLst/>
            <a:ahLst/>
            <a:cxnLst/>
            <a:rect l="l" t="t" r="r" b="b"/>
            <a:pathLst>
              <a:path w="8642985" h="581660">
                <a:moveTo>
                  <a:pt x="1533042" y="0"/>
                </a:moveTo>
                <a:lnTo>
                  <a:pt x="1533042" y="581532"/>
                </a:lnTo>
              </a:path>
              <a:path w="8642985" h="581660">
                <a:moveTo>
                  <a:pt x="8636152" y="0"/>
                </a:moveTo>
                <a:lnTo>
                  <a:pt x="8636152" y="581532"/>
                </a:lnTo>
              </a:path>
              <a:path w="8642985" h="581660">
                <a:moveTo>
                  <a:pt x="0" y="6349"/>
                </a:moveTo>
                <a:lnTo>
                  <a:pt x="8642502" y="6349"/>
                </a:lnTo>
              </a:path>
              <a:path w="8642985" h="581660">
                <a:moveTo>
                  <a:pt x="0" y="575182"/>
                </a:moveTo>
                <a:lnTo>
                  <a:pt x="8642502" y="5751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278" y="4928615"/>
            <a:ext cx="1527175" cy="5689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MS PGothic"/>
                <a:cs typeface="MS PGothic"/>
              </a:rPr>
              <a:t>チー</a:t>
            </a:r>
            <a:r>
              <a:rPr sz="1800" spc="-10" dirty="0">
                <a:latin typeface="MS PGothic"/>
                <a:cs typeface="MS PGothic"/>
              </a:rPr>
              <a:t>ム</a:t>
            </a:r>
            <a:r>
              <a:rPr sz="1800" dirty="0">
                <a:latin typeface="MS PGothic"/>
                <a:cs typeface="MS PGothic"/>
              </a:rPr>
              <a:t>名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780" y="4615052"/>
            <a:ext cx="4300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MS Gothic"/>
                <a:cs typeface="MS Gothic"/>
              </a:rPr>
              <a:t>※</a:t>
            </a:r>
            <a:r>
              <a:rPr sz="1400" spc="-10" dirty="0">
                <a:latin typeface="MS PGothic"/>
                <a:cs typeface="MS PGothic"/>
              </a:rPr>
              <a:t>チー</a:t>
            </a:r>
            <a:r>
              <a:rPr sz="1400" dirty="0">
                <a:latin typeface="MS PGothic"/>
                <a:cs typeface="MS PGothic"/>
              </a:rPr>
              <a:t>ムでの応募の場</a:t>
            </a:r>
            <a:r>
              <a:rPr sz="1400" spc="-15" dirty="0">
                <a:latin typeface="MS PGothic"/>
                <a:cs typeface="MS PGothic"/>
              </a:rPr>
              <a:t>合</a:t>
            </a:r>
            <a:r>
              <a:rPr sz="1400" dirty="0">
                <a:latin typeface="MS PGothic"/>
                <a:cs typeface="MS PGothic"/>
              </a:rPr>
              <a:t>はチー</a:t>
            </a:r>
            <a:r>
              <a:rPr sz="1400" spc="-10" dirty="0">
                <a:latin typeface="MS PGothic"/>
                <a:cs typeface="MS PGothic"/>
              </a:rPr>
              <a:t>ム</a:t>
            </a:r>
            <a:r>
              <a:rPr sz="1400" dirty="0">
                <a:latin typeface="MS PGothic"/>
                <a:cs typeface="MS PGothic"/>
              </a:rPr>
              <a:t>名を記</a:t>
            </a:r>
            <a:r>
              <a:rPr sz="1400" spc="-25" dirty="0">
                <a:latin typeface="MS PGothic"/>
                <a:cs typeface="MS PGothic"/>
              </a:rPr>
              <a:t>入</a:t>
            </a:r>
            <a:r>
              <a:rPr sz="1400" dirty="0">
                <a:latin typeface="MS PGothic"/>
                <a:cs typeface="MS PGothic"/>
              </a:rPr>
              <a:t>し</a:t>
            </a:r>
            <a:r>
              <a:rPr sz="1400" spc="-10" dirty="0">
                <a:latin typeface="MS PGothic"/>
                <a:cs typeface="MS PGothic"/>
              </a:rPr>
              <a:t>て</a:t>
            </a:r>
            <a:r>
              <a:rPr sz="1400" dirty="0">
                <a:latin typeface="MS PGothic"/>
                <a:cs typeface="MS PGothic"/>
              </a:rPr>
              <a:t>く</a:t>
            </a:r>
            <a:r>
              <a:rPr sz="1400" spc="-15" dirty="0">
                <a:latin typeface="MS PGothic"/>
                <a:cs typeface="MS PGothic"/>
              </a:rPr>
              <a:t>だ</a:t>
            </a:r>
            <a:r>
              <a:rPr sz="1400" dirty="0">
                <a:latin typeface="MS PGothic"/>
                <a:cs typeface="MS PGothic"/>
              </a:rPr>
              <a:t>さい。</a:t>
            </a:r>
            <a:endParaRPr sz="1400">
              <a:latin typeface="MS PGothic"/>
              <a:cs typeface="MS PGothic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66928" y="5626227"/>
          <a:ext cx="8630284" cy="1137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MS PGothic"/>
                          <a:cs typeface="MS PGothic"/>
                        </a:rPr>
                        <a:t>動作確認した携帯端末および</a:t>
                      </a:r>
                      <a:r>
                        <a:rPr sz="1200" spc="-10" dirty="0">
                          <a:latin typeface="MS PGothic"/>
                          <a:cs typeface="MS PGothic"/>
                        </a:rPr>
                        <a:t>エ</a:t>
                      </a:r>
                      <a:r>
                        <a:rPr sz="1200" dirty="0">
                          <a:latin typeface="MS PGothic"/>
                          <a:cs typeface="MS PGothic"/>
                        </a:rPr>
                        <a:t>ミュ</a:t>
                      </a:r>
                      <a:r>
                        <a:rPr sz="1200" spc="-5" dirty="0">
                          <a:latin typeface="MS PGothic"/>
                          <a:cs typeface="MS PGothic"/>
                        </a:rPr>
                        <a:t>レ</a:t>
                      </a:r>
                      <a:r>
                        <a:rPr sz="1200" dirty="0">
                          <a:latin typeface="MS PGothic"/>
                          <a:cs typeface="MS PGothic"/>
                        </a:rPr>
                        <a:t>ータ</a:t>
                      </a:r>
                      <a:endParaRPr sz="1200">
                        <a:latin typeface="MS PGothic"/>
                        <a:cs typeface="MS P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PGothic"/>
                          <a:cs typeface="MS PGothic"/>
                        </a:rPr>
                        <a:t>動作の確認がで</a:t>
                      </a:r>
                      <a:r>
                        <a:rPr sz="1200" spc="-10" dirty="0">
                          <a:latin typeface="MS PGothic"/>
                          <a:cs typeface="MS PGothic"/>
                        </a:rPr>
                        <a:t>き</a:t>
                      </a:r>
                      <a:r>
                        <a:rPr sz="1200" spc="-5" dirty="0">
                          <a:latin typeface="MS PGothic"/>
                          <a:cs typeface="MS PGothic"/>
                        </a:rPr>
                        <a:t>る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dirty="0">
                          <a:latin typeface="MS PGothic"/>
                          <a:cs typeface="MS PGothic"/>
                        </a:rPr>
                        <a:t>（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HT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dirty="0">
                          <a:latin typeface="MS PGothic"/>
                          <a:cs typeface="MS PGothic"/>
                        </a:rPr>
                        <a:t>作品の場合）</a:t>
                      </a:r>
                      <a:endParaRPr sz="1200">
                        <a:latin typeface="MS PGothic"/>
                        <a:cs typeface="MS PGothic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871852" y="1233297"/>
            <a:ext cx="7031355" cy="9213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1018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655"/>
              </a:spcBef>
            </a:pPr>
            <a:r>
              <a:rPr sz="2800" spc="-15" dirty="0">
                <a:latin typeface="MS PGothic"/>
                <a:cs typeface="MS PGothic"/>
              </a:rPr>
              <a:t>ご</a:t>
            </a:r>
            <a:r>
              <a:rPr sz="2800" spc="-5" dirty="0">
                <a:latin typeface="MS PGothic"/>
                <a:cs typeface="MS PGothic"/>
              </a:rPr>
              <a:t>当地案</a:t>
            </a:r>
            <a:r>
              <a:rPr sz="2800" spc="-15" dirty="0">
                <a:latin typeface="MS PGothic"/>
                <a:cs typeface="MS PGothic"/>
              </a:rPr>
              <a:t>内</a:t>
            </a:r>
            <a:r>
              <a:rPr sz="2800" spc="-10" dirty="0">
                <a:latin typeface="MS PGothic"/>
                <a:cs typeface="MS PGothic"/>
              </a:rPr>
              <a:t>アプリ</a:t>
            </a:r>
            <a:endParaRPr sz="2800">
              <a:latin typeface="MS PGothic"/>
              <a:cs typeface="MS PGothic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6D279E-73DC-B724-7CD6-82FB357F34DB}"/>
              </a:ext>
            </a:extLst>
          </p:cNvPr>
          <p:cNvSpPr txBox="1"/>
          <p:nvPr/>
        </p:nvSpPr>
        <p:spPr>
          <a:xfrm>
            <a:off x="2222640" y="156084"/>
            <a:ext cx="46987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/>
              <a:t>フレッシュ</a:t>
            </a:r>
            <a:r>
              <a:rPr lang="en-US" altLang="ja-JP" sz="3200" dirty="0"/>
              <a:t>IT</a:t>
            </a:r>
            <a:r>
              <a:rPr lang="ja-JP" altLang="en-US" sz="3200" dirty="0"/>
              <a:t>あわ～ど</a:t>
            </a:r>
            <a:r>
              <a:rPr lang="en-US" altLang="ja-JP" sz="3600" dirty="0">
                <a:latin typeface="+mj-ea"/>
                <a:ea typeface="+mj-ea"/>
              </a:rPr>
              <a:t>2025</a:t>
            </a:r>
            <a:br>
              <a:rPr kumimoji="1" lang="en-US" altLang="ja-JP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ja-JP" altLang="en-US" sz="3200" dirty="0"/>
              <a:t>応募企画書＜作品部門＞</a:t>
            </a:r>
            <a:endParaRPr kumimoji="1" lang="ja-JP" altLang="en-US" sz="3200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ED94BC5-9046-F129-F6FF-D6AC117E7883}"/>
              </a:ext>
            </a:extLst>
          </p:cNvPr>
          <p:cNvCxnSpPr>
            <a:cxnSpLocks/>
          </p:cNvCxnSpPr>
          <p:nvPr/>
        </p:nvCxnSpPr>
        <p:spPr>
          <a:xfrm>
            <a:off x="1889976" y="2873189"/>
            <a:ext cx="7013121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0063" y="578484"/>
          <a:ext cx="8733790" cy="112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363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latin typeface="MS PGothic"/>
                          <a:cs typeface="MS PGothic"/>
                        </a:rPr>
                        <a:t>フリ</a:t>
                      </a:r>
                      <a:r>
                        <a:rPr sz="1000" spc="5" dirty="0">
                          <a:latin typeface="MS PGothic"/>
                          <a:cs typeface="MS PGothic"/>
                        </a:rPr>
                        <a:t>ガ</a:t>
                      </a:r>
                      <a:r>
                        <a:rPr sz="1000" dirty="0">
                          <a:latin typeface="MS PGothic"/>
                          <a:cs typeface="MS PGothic"/>
                        </a:rPr>
                        <a:t>ナ</a:t>
                      </a:r>
                      <a:endParaRPr sz="100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5" dirty="0">
                          <a:latin typeface="MS PGothic"/>
                          <a:cs typeface="MS PGothic"/>
                        </a:rPr>
                        <a:t>氏</a:t>
                      </a:r>
                      <a:r>
                        <a:rPr sz="1600" spc="185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600" spc="-5" dirty="0">
                          <a:latin typeface="MS PGothic"/>
                          <a:cs typeface="MS PGothic"/>
                        </a:rPr>
                        <a:t>名</a:t>
                      </a:r>
                      <a:endParaRPr sz="1600">
                        <a:latin typeface="MS PGothic"/>
                        <a:cs typeface="MS P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77"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所属学校名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学年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8363" y="23875"/>
            <a:ext cx="64623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latin typeface="MS Gothic"/>
                <a:cs typeface="MS Gothic"/>
              </a:rPr>
              <a:t>※</a:t>
            </a:r>
            <a:r>
              <a:rPr sz="1400" spc="-10" dirty="0">
                <a:latin typeface="MS PGothic"/>
                <a:cs typeface="MS PGothic"/>
              </a:rPr>
              <a:t>チー</a:t>
            </a:r>
            <a:r>
              <a:rPr sz="1400" dirty="0">
                <a:latin typeface="MS PGothic"/>
                <a:cs typeface="MS PGothic"/>
              </a:rPr>
              <a:t>ムでの応募の場</a:t>
            </a:r>
            <a:r>
              <a:rPr sz="1400" spc="-10" dirty="0">
                <a:latin typeface="MS PGothic"/>
                <a:cs typeface="MS PGothic"/>
              </a:rPr>
              <a:t>合</a:t>
            </a:r>
            <a:r>
              <a:rPr sz="1400" spc="-5" dirty="0">
                <a:latin typeface="MS PGothic"/>
                <a:cs typeface="MS PGothic"/>
              </a:rPr>
              <a:t>は</a:t>
            </a:r>
            <a:r>
              <a:rPr sz="1400" dirty="0">
                <a:latin typeface="MS PGothic"/>
                <a:cs typeface="MS PGothic"/>
              </a:rPr>
              <a:t>代</a:t>
            </a:r>
            <a:r>
              <a:rPr sz="1400" spc="-15" dirty="0">
                <a:latin typeface="MS PGothic"/>
                <a:cs typeface="MS PGothic"/>
              </a:rPr>
              <a:t>表</a:t>
            </a:r>
            <a:r>
              <a:rPr sz="1400" dirty="0">
                <a:latin typeface="MS PGothic"/>
                <a:cs typeface="MS PGothic"/>
              </a:rPr>
              <a:t>者以</a:t>
            </a:r>
            <a:r>
              <a:rPr sz="1400" spc="-15" dirty="0">
                <a:latin typeface="MS PGothic"/>
                <a:cs typeface="MS PGothic"/>
              </a:rPr>
              <a:t>外</a:t>
            </a:r>
            <a:r>
              <a:rPr sz="1400" dirty="0">
                <a:latin typeface="MS PGothic"/>
                <a:cs typeface="MS PGothic"/>
              </a:rPr>
              <a:t>の氏</a:t>
            </a:r>
            <a:r>
              <a:rPr sz="1400" spc="-15" dirty="0">
                <a:latin typeface="MS PGothic"/>
                <a:cs typeface="MS PGothic"/>
              </a:rPr>
              <a:t>名</a:t>
            </a:r>
            <a:r>
              <a:rPr sz="1400" dirty="0">
                <a:latin typeface="MS PGothic"/>
                <a:cs typeface="MS PGothic"/>
              </a:rPr>
              <a:t>・</a:t>
            </a:r>
            <a:r>
              <a:rPr sz="1400" spc="-15" dirty="0">
                <a:latin typeface="MS PGothic"/>
                <a:cs typeface="MS PGothic"/>
              </a:rPr>
              <a:t>所</a:t>
            </a:r>
            <a:r>
              <a:rPr sz="1400" dirty="0">
                <a:latin typeface="MS PGothic"/>
                <a:cs typeface="MS PGothic"/>
              </a:rPr>
              <a:t>属学</a:t>
            </a:r>
            <a:r>
              <a:rPr sz="1400" spc="-15" dirty="0">
                <a:latin typeface="MS PGothic"/>
                <a:cs typeface="MS PGothic"/>
              </a:rPr>
              <a:t>校</a:t>
            </a:r>
            <a:r>
              <a:rPr sz="1400" dirty="0">
                <a:latin typeface="MS PGothic"/>
                <a:cs typeface="MS PGothic"/>
              </a:rPr>
              <a:t>名</a:t>
            </a:r>
            <a:r>
              <a:rPr sz="1400" spc="-10" dirty="0">
                <a:latin typeface="MS PGothic"/>
                <a:cs typeface="MS PGothic"/>
              </a:rPr>
              <a:t>・</a:t>
            </a:r>
            <a:r>
              <a:rPr sz="1400" dirty="0">
                <a:latin typeface="MS PGothic"/>
                <a:cs typeface="MS PGothic"/>
              </a:rPr>
              <a:t>学年</a:t>
            </a:r>
            <a:r>
              <a:rPr sz="1400" spc="5" dirty="0">
                <a:latin typeface="MS PGothic"/>
                <a:cs typeface="MS PGothic"/>
              </a:rPr>
              <a:t>を</a:t>
            </a:r>
            <a:r>
              <a:rPr sz="1400" spc="-15" dirty="0">
                <a:latin typeface="MS PGothic"/>
                <a:cs typeface="MS PGothic"/>
              </a:rPr>
              <a:t>記</a:t>
            </a:r>
            <a:r>
              <a:rPr sz="1400" dirty="0">
                <a:latin typeface="MS PGothic"/>
                <a:cs typeface="MS PGothic"/>
              </a:rPr>
              <a:t>入</a:t>
            </a:r>
            <a:r>
              <a:rPr sz="1400" spc="-10" dirty="0">
                <a:latin typeface="MS PGothic"/>
                <a:cs typeface="MS PGothic"/>
              </a:rPr>
              <a:t>し</a:t>
            </a:r>
            <a:r>
              <a:rPr sz="1400" dirty="0">
                <a:latin typeface="MS PGothic"/>
                <a:cs typeface="MS PGothic"/>
              </a:rPr>
              <a:t>て</a:t>
            </a:r>
            <a:r>
              <a:rPr sz="1400" spc="-15" dirty="0">
                <a:latin typeface="MS PGothic"/>
                <a:cs typeface="MS PGothic"/>
              </a:rPr>
              <a:t>く</a:t>
            </a:r>
            <a:r>
              <a:rPr sz="1400" dirty="0">
                <a:latin typeface="MS PGothic"/>
                <a:cs typeface="MS PGothic"/>
              </a:rPr>
              <a:t>だ</a:t>
            </a:r>
            <a:r>
              <a:rPr sz="1400" spc="-10" dirty="0">
                <a:latin typeface="MS PGothic"/>
                <a:cs typeface="MS PGothic"/>
              </a:rPr>
              <a:t>さ</a:t>
            </a:r>
            <a:r>
              <a:rPr sz="1400" spc="10" dirty="0">
                <a:latin typeface="MS PGothic"/>
                <a:cs typeface="MS PGothic"/>
              </a:rPr>
              <a:t>い</a:t>
            </a:r>
            <a:r>
              <a:rPr sz="1400" dirty="0">
                <a:latin typeface="MS PGothic"/>
                <a:cs typeface="MS PGothic"/>
              </a:rPr>
              <a:t>。</a:t>
            </a:r>
            <a:endParaRPr sz="1400">
              <a:latin typeface="MS PGothic"/>
              <a:cs typeface="MS P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0" dirty="0">
                <a:latin typeface="MS Gothic"/>
                <a:cs typeface="MS Gothic"/>
              </a:rPr>
              <a:t>※</a:t>
            </a:r>
            <a:r>
              <a:rPr sz="1400" dirty="0">
                <a:latin typeface="MS PGothic"/>
                <a:cs typeface="MS PGothic"/>
              </a:rPr>
              <a:t>記入欄が足りな</a:t>
            </a:r>
            <a:r>
              <a:rPr sz="1400" spc="-5" dirty="0">
                <a:latin typeface="MS PGothic"/>
                <a:cs typeface="MS PGothic"/>
              </a:rPr>
              <a:t>い</a:t>
            </a:r>
            <a:r>
              <a:rPr sz="1400" dirty="0">
                <a:latin typeface="MS PGothic"/>
                <a:cs typeface="MS PGothic"/>
              </a:rPr>
              <a:t>場合</a:t>
            </a:r>
            <a:r>
              <a:rPr sz="1400" spc="-15" dirty="0">
                <a:latin typeface="MS PGothic"/>
                <a:cs typeface="MS PGothic"/>
              </a:rPr>
              <a:t>に</a:t>
            </a:r>
            <a:r>
              <a:rPr sz="1400" dirty="0">
                <a:latin typeface="MS PGothic"/>
                <a:cs typeface="MS PGothic"/>
              </a:rPr>
              <a:t>は</a:t>
            </a:r>
            <a:r>
              <a:rPr sz="1400" spc="-10" dirty="0">
                <a:latin typeface="MS PGothic"/>
                <a:cs typeface="MS PGothic"/>
              </a:rPr>
              <a:t>ペー</a:t>
            </a:r>
            <a:r>
              <a:rPr sz="1400" spc="-5" dirty="0">
                <a:latin typeface="MS PGothic"/>
                <a:cs typeface="MS PGothic"/>
              </a:rPr>
              <a:t>ジを増やして</a:t>
            </a:r>
            <a:r>
              <a:rPr sz="1400" spc="-15" dirty="0">
                <a:latin typeface="MS PGothic"/>
                <a:cs typeface="MS PGothic"/>
              </a:rPr>
              <a:t>い</a:t>
            </a:r>
            <a:r>
              <a:rPr sz="1400" dirty="0">
                <a:latin typeface="MS PGothic"/>
                <a:cs typeface="MS PGothic"/>
              </a:rPr>
              <a:t>た</a:t>
            </a:r>
            <a:r>
              <a:rPr sz="1400" spc="-10" dirty="0">
                <a:latin typeface="MS PGothic"/>
                <a:cs typeface="MS PGothic"/>
              </a:rPr>
              <a:t>だいて</a:t>
            </a:r>
            <a:r>
              <a:rPr sz="1400" dirty="0">
                <a:latin typeface="MS PGothic"/>
                <a:cs typeface="MS PGothic"/>
              </a:rPr>
              <a:t>構いま</a:t>
            </a:r>
            <a:r>
              <a:rPr sz="1400" spc="-15" dirty="0">
                <a:latin typeface="MS PGothic"/>
                <a:cs typeface="MS PGothic"/>
              </a:rPr>
              <a:t>せ</a:t>
            </a:r>
            <a:r>
              <a:rPr sz="1400" spc="-10" dirty="0">
                <a:latin typeface="MS PGothic"/>
                <a:cs typeface="MS PGothic"/>
              </a:rPr>
              <a:t>ん</a:t>
            </a:r>
            <a:r>
              <a:rPr sz="1400" dirty="0">
                <a:latin typeface="MS PGothic"/>
                <a:cs typeface="MS PGothic"/>
              </a:rPr>
              <a:t>。</a:t>
            </a:r>
            <a:endParaRPr sz="1400">
              <a:latin typeface="MS PGothic"/>
              <a:cs typeface="MS P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0063" y="1805685"/>
          <a:ext cx="8733790" cy="112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363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latin typeface="MS PGothic"/>
                          <a:cs typeface="MS PGothic"/>
                        </a:rPr>
                        <a:t>フリ</a:t>
                      </a:r>
                      <a:r>
                        <a:rPr sz="1000" spc="5" dirty="0">
                          <a:latin typeface="MS PGothic"/>
                          <a:cs typeface="MS PGothic"/>
                        </a:rPr>
                        <a:t>ガ</a:t>
                      </a:r>
                      <a:r>
                        <a:rPr sz="1000" dirty="0">
                          <a:latin typeface="MS PGothic"/>
                          <a:cs typeface="MS PGothic"/>
                        </a:rPr>
                        <a:t>ナ</a:t>
                      </a:r>
                      <a:endParaRPr sz="100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5" dirty="0">
                          <a:latin typeface="MS PGothic"/>
                          <a:cs typeface="MS PGothic"/>
                        </a:rPr>
                        <a:t>氏</a:t>
                      </a:r>
                      <a:r>
                        <a:rPr sz="1600" spc="185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600" spc="-5" dirty="0">
                          <a:latin typeface="MS PGothic"/>
                          <a:cs typeface="MS PGothic"/>
                        </a:rPr>
                        <a:t>名</a:t>
                      </a:r>
                      <a:endParaRPr sz="1600">
                        <a:latin typeface="MS PGothic"/>
                        <a:cs typeface="MS P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77"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所属学校名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学年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0063" y="3034410"/>
          <a:ext cx="8733790" cy="112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363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840"/>
                        </a:spcBef>
                      </a:pPr>
                      <a:r>
                        <a:rPr sz="1000" dirty="0">
                          <a:latin typeface="MS PGothic"/>
                          <a:cs typeface="MS PGothic"/>
                        </a:rPr>
                        <a:t>フリ</a:t>
                      </a:r>
                      <a:r>
                        <a:rPr sz="1000" spc="5" dirty="0">
                          <a:latin typeface="MS PGothic"/>
                          <a:cs typeface="MS PGothic"/>
                        </a:rPr>
                        <a:t>ガ</a:t>
                      </a:r>
                      <a:r>
                        <a:rPr sz="1000" dirty="0">
                          <a:latin typeface="MS PGothic"/>
                          <a:cs typeface="MS PGothic"/>
                        </a:rPr>
                        <a:t>ナ</a:t>
                      </a:r>
                      <a:endParaRPr sz="100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5" dirty="0">
                          <a:latin typeface="MS PGothic"/>
                          <a:cs typeface="MS PGothic"/>
                        </a:rPr>
                        <a:t>氏</a:t>
                      </a:r>
                      <a:r>
                        <a:rPr sz="1600" spc="185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600" spc="-5" dirty="0">
                          <a:latin typeface="MS PGothic"/>
                          <a:cs typeface="MS PGothic"/>
                        </a:rPr>
                        <a:t>名</a:t>
                      </a:r>
                      <a:endParaRPr sz="1600">
                        <a:latin typeface="MS PGothic"/>
                        <a:cs typeface="MS PGothic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77"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spc="-5" dirty="0">
                          <a:latin typeface="MS PGothic"/>
                          <a:cs typeface="MS PGothic"/>
                        </a:rPr>
                        <a:t>所属学校名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spc="-5" dirty="0">
                          <a:latin typeface="MS PGothic"/>
                          <a:cs typeface="MS PGothic"/>
                        </a:rPr>
                        <a:t>学年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0063" y="4261611"/>
          <a:ext cx="8733790" cy="112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363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Bef>
                          <a:spcPts val="840"/>
                        </a:spcBef>
                      </a:pPr>
                      <a:r>
                        <a:rPr sz="1000" dirty="0">
                          <a:latin typeface="MS PGothic"/>
                          <a:cs typeface="MS PGothic"/>
                        </a:rPr>
                        <a:t>フリ</a:t>
                      </a:r>
                      <a:r>
                        <a:rPr sz="1000" spc="5" dirty="0">
                          <a:latin typeface="MS PGothic"/>
                          <a:cs typeface="MS PGothic"/>
                        </a:rPr>
                        <a:t>ガ</a:t>
                      </a:r>
                      <a:r>
                        <a:rPr sz="1000" dirty="0">
                          <a:latin typeface="MS PGothic"/>
                          <a:cs typeface="MS PGothic"/>
                        </a:rPr>
                        <a:t>ナ</a:t>
                      </a:r>
                      <a:endParaRPr sz="100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spc="-5" dirty="0">
                          <a:latin typeface="MS PGothic"/>
                          <a:cs typeface="MS PGothic"/>
                        </a:rPr>
                        <a:t>氏</a:t>
                      </a:r>
                      <a:r>
                        <a:rPr sz="1600" spc="185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600" spc="-5" dirty="0">
                          <a:latin typeface="MS PGothic"/>
                          <a:cs typeface="MS PGothic"/>
                        </a:rPr>
                        <a:t>名</a:t>
                      </a:r>
                      <a:endParaRPr sz="1600">
                        <a:latin typeface="MS PGothic"/>
                        <a:cs typeface="MS PGothic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所属学校名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800" dirty="0">
                          <a:latin typeface="MS PGothic"/>
                          <a:cs typeface="MS PGothic"/>
                        </a:rPr>
                        <a:t>学年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50063" y="5488051"/>
          <a:ext cx="8733790" cy="1128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401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844"/>
                        </a:spcBef>
                      </a:pPr>
                      <a:r>
                        <a:rPr sz="1000" dirty="0">
                          <a:latin typeface="MS PGothic"/>
                          <a:cs typeface="MS PGothic"/>
                        </a:rPr>
                        <a:t>フリ</a:t>
                      </a:r>
                      <a:r>
                        <a:rPr sz="1000" spc="5" dirty="0">
                          <a:latin typeface="MS PGothic"/>
                          <a:cs typeface="MS PGothic"/>
                        </a:rPr>
                        <a:t>ガ</a:t>
                      </a:r>
                      <a:r>
                        <a:rPr sz="1000" dirty="0">
                          <a:latin typeface="MS PGothic"/>
                          <a:cs typeface="MS PGothic"/>
                        </a:rPr>
                        <a:t>ナ</a:t>
                      </a:r>
                      <a:endParaRPr sz="1000">
                        <a:latin typeface="MS PGothic"/>
                        <a:cs typeface="MS PGothic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600" spc="-5" dirty="0">
                          <a:latin typeface="MS PGothic"/>
                          <a:cs typeface="MS PGothic"/>
                        </a:rPr>
                        <a:t>氏</a:t>
                      </a:r>
                      <a:r>
                        <a:rPr sz="1600" spc="185" dirty="0">
                          <a:latin typeface="MS PGothic"/>
                          <a:cs typeface="MS PGothic"/>
                        </a:rPr>
                        <a:t> </a:t>
                      </a:r>
                      <a:r>
                        <a:rPr sz="1600" spc="-5" dirty="0">
                          <a:latin typeface="MS PGothic"/>
                          <a:cs typeface="MS PGothic"/>
                        </a:rPr>
                        <a:t>名</a:t>
                      </a:r>
                      <a:endParaRPr sz="1600">
                        <a:latin typeface="MS PGothic"/>
                        <a:cs typeface="MS PGothic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16"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800" spc="-5" dirty="0">
                          <a:latin typeface="MS PGothic"/>
                          <a:cs typeface="MS PGothic"/>
                        </a:rPr>
                        <a:t>所属学校名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800" spc="-5" dirty="0">
                          <a:latin typeface="MS PGothic"/>
                          <a:cs typeface="MS PGothic"/>
                        </a:rPr>
                        <a:t>学年</a:t>
                      </a:r>
                      <a:endParaRPr sz="1800">
                        <a:latin typeface="MS PGothic"/>
                        <a:cs typeface="MS PGothic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01A0DC7-0C40-DA63-A8C0-FD00821D0756}"/>
              </a:ext>
            </a:extLst>
          </p:cNvPr>
          <p:cNvCxnSpPr>
            <a:cxnSpLocks/>
          </p:cNvCxnSpPr>
          <p:nvPr/>
        </p:nvCxnSpPr>
        <p:spPr>
          <a:xfrm>
            <a:off x="1769502" y="832676"/>
            <a:ext cx="7121835" cy="5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A179B3-9E20-B626-6A9E-CCBF200ADEE2}"/>
              </a:ext>
            </a:extLst>
          </p:cNvPr>
          <p:cNvCxnSpPr>
            <a:cxnSpLocks/>
          </p:cNvCxnSpPr>
          <p:nvPr/>
        </p:nvCxnSpPr>
        <p:spPr>
          <a:xfrm>
            <a:off x="1751721" y="5715000"/>
            <a:ext cx="7121835" cy="5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598681B-F10F-AC7B-6004-71865B3C9D7D}"/>
              </a:ext>
            </a:extLst>
          </p:cNvPr>
          <p:cNvCxnSpPr>
            <a:cxnSpLocks/>
          </p:cNvCxnSpPr>
          <p:nvPr/>
        </p:nvCxnSpPr>
        <p:spPr>
          <a:xfrm>
            <a:off x="1769502" y="4495800"/>
            <a:ext cx="7121835" cy="5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AC71918-BBAE-5B2E-E4D6-399CE344B678}"/>
              </a:ext>
            </a:extLst>
          </p:cNvPr>
          <p:cNvCxnSpPr>
            <a:cxnSpLocks/>
          </p:cNvCxnSpPr>
          <p:nvPr/>
        </p:nvCxnSpPr>
        <p:spPr>
          <a:xfrm>
            <a:off x="1751720" y="3277840"/>
            <a:ext cx="7121835" cy="5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89B8B5E-0130-A47D-4A8A-702CB35F9E87}"/>
              </a:ext>
            </a:extLst>
          </p:cNvPr>
          <p:cNvCxnSpPr>
            <a:cxnSpLocks/>
          </p:cNvCxnSpPr>
          <p:nvPr/>
        </p:nvCxnSpPr>
        <p:spPr>
          <a:xfrm>
            <a:off x="1769502" y="2038605"/>
            <a:ext cx="7121835" cy="5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902208"/>
            <a:ext cx="8891270" cy="5847715"/>
          </a:xfrm>
          <a:custGeom>
            <a:avLst/>
            <a:gdLst/>
            <a:ahLst/>
            <a:cxnLst/>
            <a:rect l="l" t="t" r="r" b="b"/>
            <a:pathLst>
              <a:path w="8891270" h="5847715">
                <a:moveTo>
                  <a:pt x="0" y="5847588"/>
                </a:moveTo>
                <a:lnTo>
                  <a:pt x="8891016" y="5847588"/>
                </a:lnTo>
                <a:lnTo>
                  <a:pt x="8891016" y="0"/>
                </a:lnTo>
                <a:lnTo>
                  <a:pt x="0" y="0"/>
                </a:lnTo>
                <a:lnTo>
                  <a:pt x="0" y="5847588"/>
                </a:lnTo>
                <a:close/>
              </a:path>
              <a:path w="8891270" h="5847715">
                <a:moveTo>
                  <a:pt x="281940" y="1499107"/>
                </a:moveTo>
                <a:lnTo>
                  <a:pt x="283343" y="1450520"/>
                </a:lnTo>
                <a:lnTo>
                  <a:pt x="287504" y="1402670"/>
                </a:lnTo>
                <a:lnTo>
                  <a:pt x="294342" y="1355637"/>
                </a:lnTo>
                <a:lnTo>
                  <a:pt x="303782" y="1309498"/>
                </a:lnTo>
                <a:lnTo>
                  <a:pt x="315746" y="1264330"/>
                </a:lnTo>
                <a:lnTo>
                  <a:pt x="330155" y="1220211"/>
                </a:lnTo>
                <a:lnTo>
                  <a:pt x="346933" y="1177218"/>
                </a:lnTo>
                <a:lnTo>
                  <a:pt x="366001" y="1135430"/>
                </a:lnTo>
                <a:lnTo>
                  <a:pt x="387283" y="1094923"/>
                </a:lnTo>
                <a:lnTo>
                  <a:pt x="410700" y="1055777"/>
                </a:lnTo>
                <a:lnTo>
                  <a:pt x="436176" y="1018067"/>
                </a:lnTo>
                <a:lnTo>
                  <a:pt x="463632" y="981872"/>
                </a:lnTo>
                <a:lnTo>
                  <a:pt x="492990" y="947269"/>
                </a:lnTo>
                <a:lnTo>
                  <a:pt x="524175" y="914336"/>
                </a:lnTo>
                <a:lnTo>
                  <a:pt x="557107" y="883151"/>
                </a:lnTo>
                <a:lnTo>
                  <a:pt x="591709" y="853791"/>
                </a:lnTo>
                <a:lnTo>
                  <a:pt x="627904" y="826333"/>
                </a:lnTo>
                <a:lnTo>
                  <a:pt x="665613" y="800856"/>
                </a:lnTo>
                <a:lnTo>
                  <a:pt x="704761" y="777437"/>
                </a:lnTo>
                <a:lnTo>
                  <a:pt x="745268" y="756154"/>
                </a:lnTo>
                <a:lnTo>
                  <a:pt x="787058" y="737084"/>
                </a:lnTo>
                <a:lnTo>
                  <a:pt x="830053" y="720304"/>
                </a:lnTo>
                <a:lnTo>
                  <a:pt x="874174" y="705894"/>
                </a:lnTo>
                <a:lnTo>
                  <a:pt x="919346" y="693929"/>
                </a:lnTo>
                <a:lnTo>
                  <a:pt x="965489" y="684488"/>
                </a:lnTo>
                <a:lnTo>
                  <a:pt x="1012527" y="677648"/>
                </a:lnTo>
                <a:lnTo>
                  <a:pt x="1060382" y="673488"/>
                </a:lnTo>
                <a:lnTo>
                  <a:pt x="1108976" y="672083"/>
                </a:lnTo>
                <a:lnTo>
                  <a:pt x="7420864" y="672083"/>
                </a:lnTo>
                <a:lnTo>
                  <a:pt x="7469451" y="673488"/>
                </a:lnTo>
                <a:lnTo>
                  <a:pt x="7517301" y="677648"/>
                </a:lnTo>
                <a:lnTo>
                  <a:pt x="7564334" y="684488"/>
                </a:lnTo>
                <a:lnTo>
                  <a:pt x="7610473" y="693929"/>
                </a:lnTo>
                <a:lnTo>
                  <a:pt x="7655641" y="705894"/>
                </a:lnTo>
                <a:lnTo>
                  <a:pt x="7699760" y="720304"/>
                </a:lnTo>
                <a:lnTo>
                  <a:pt x="7742753" y="737084"/>
                </a:lnTo>
                <a:lnTo>
                  <a:pt x="7784541" y="756154"/>
                </a:lnTo>
                <a:lnTo>
                  <a:pt x="7825048" y="777437"/>
                </a:lnTo>
                <a:lnTo>
                  <a:pt x="7864194" y="800856"/>
                </a:lnTo>
                <a:lnTo>
                  <a:pt x="7901904" y="826333"/>
                </a:lnTo>
                <a:lnTo>
                  <a:pt x="7938099" y="853791"/>
                </a:lnTo>
                <a:lnTo>
                  <a:pt x="7972702" y="883151"/>
                </a:lnTo>
                <a:lnTo>
                  <a:pt x="8005635" y="914336"/>
                </a:lnTo>
                <a:lnTo>
                  <a:pt x="8036820" y="947269"/>
                </a:lnTo>
                <a:lnTo>
                  <a:pt x="8066180" y="981872"/>
                </a:lnTo>
                <a:lnTo>
                  <a:pt x="8093638" y="1018067"/>
                </a:lnTo>
                <a:lnTo>
                  <a:pt x="8119115" y="1055777"/>
                </a:lnTo>
                <a:lnTo>
                  <a:pt x="8142534" y="1094923"/>
                </a:lnTo>
                <a:lnTo>
                  <a:pt x="8163817" y="1135430"/>
                </a:lnTo>
                <a:lnTo>
                  <a:pt x="8182887" y="1177218"/>
                </a:lnTo>
                <a:lnTo>
                  <a:pt x="8199667" y="1220211"/>
                </a:lnTo>
                <a:lnTo>
                  <a:pt x="8214077" y="1264330"/>
                </a:lnTo>
                <a:lnTo>
                  <a:pt x="8226042" y="1309498"/>
                </a:lnTo>
                <a:lnTo>
                  <a:pt x="8235483" y="1355637"/>
                </a:lnTo>
                <a:lnTo>
                  <a:pt x="8242323" y="1402670"/>
                </a:lnTo>
                <a:lnTo>
                  <a:pt x="8246483" y="1450520"/>
                </a:lnTo>
                <a:lnTo>
                  <a:pt x="8247888" y="1499107"/>
                </a:lnTo>
                <a:lnTo>
                  <a:pt x="8247888" y="4807178"/>
                </a:lnTo>
                <a:lnTo>
                  <a:pt x="8246483" y="4855774"/>
                </a:lnTo>
                <a:lnTo>
                  <a:pt x="8242323" y="4903630"/>
                </a:lnTo>
                <a:lnTo>
                  <a:pt x="8235483" y="4950669"/>
                </a:lnTo>
                <a:lnTo>
                  <a:pt x="8226042" y="4996813"/>
                </a:lnTo>
                <a:lnTo>
                  <a:pt x="8214077" y="5041986"/>
                </a:lnTo>
                <a:lnTo>
                  <a:pt x="8199667" y="5086108"/>
                </a:lnTo>
                <a:lnTo>
                  <a:pt x="8182887" y="5129104"/>
                </a:lnTo>
                <a:lnTo>
                  <a:pt x="8163817" y="5170894"/>
                </a:lnTo>
                <a:lnTo>
                  <a:pt x="8142534" y="5211402"/>
                </a:lnTo>
                <a:lnTo>
                  <a:pt x="8119115" y="5250550"/>
                </a:lnTo>
                <a:lnTo>
                  <a:pt x="8093638" y="5288261"/>
                </a:lnTo>
                <a:lnTo>
                  <a:pt x="8066180" y="5324456"/>
                </a:lnTo>
                <a:lnTo>
                  <a:pt x="8036820" y="5359059"/>
                </a:lnTo>
                <a:lnTo>
                  <a:pt x="8005635" y="5391991"/>
                </a:lnTo>
                <a:lnTo>
                  <a:pt x="7972702" y="5423175"/>
                </a:lnTo>
                <a:lnTo>
                  <a:pt x="7938099" y="5452534"/>
                </a:lnTo>
                <a:lnTo>
                  <a:pt x="7901904" y="5479991"/>
                </a:lnTo>
                <a:lnTo>
                  <a:pt x="7864194" y="5505466"/>
                </a:lnTo>
                <a:lnTo>
                  <a:pt x="7825048" y="5528884"/>
                </a:lnTo>
                <a:lnTo>
                  <a:pt x="7784541" y="5550165"/>
                </a:lnTo>
                <a:lnTo>
                  <a:pt x="7742753" y="5569234"/>
                </a:lnTo>
                <a:lnTo>
                  <a:pt x="7699760" y="5586012"/>
                </a:lnTo>
                <a:lnTo>
                  <a:pt x="7655641" y="5600421"/>
                </a:lnTo>
                <a:lnTo>
                  <a:pt x="7610473" y="5612385"/>
                </a:lnTo>
                <a:lnTo>
                  <a:pt x="7564334" y="5621825"/>
                </a:lnTo>
                <a:lnTo>
                  <a:pt x="7517301" y="5628663"/>
                </a:lnTo>
                <a:lnTo>
                  <a:pt x="7469451" y="5632824"/>
                </a:lnTo>
                <a:lnTo>
                  <a:pt x="7420864" y="5634228"/>
                </a:lnTo>
                <a:lnTo>
                  <a:pt x="1108976" y="5634228"/>
                </a:lnTo>
                <a:lnTo>
                  <a:pt x="1060382" y="5632824"/>
                </a:lnTo>
                <a:lnTo>
                  <a:pt x="1012527" y="5628663"/>
                </a:lnTo>
                <a:lnTo>
                  <a:pt x="965489" y="5621825"/>
                </a:lnTo>
                <a:lnTo>
                  <a:pt x="919346" y="5612385"/>
                </a:lnTo>
                <a:lnTo>
                  <a:pt x="874174" y="5600421"/>
                </a:lnTo>
                <a:lnTo>
                  <a:pt x="830053" y="5586012"/>
                </a:lnTo>
                <a:lnTo>
                  <a:pt x="787058" y="5569234"/>
                </a:lnTo>
                <a:lnTo>
                  <a:pt x="745268" y="5550165"/>
                </a:lnTo>
                <a:lnTo>
                  <a:pt x="704761" y="5528884"/>
                </a:lnTo>
                <a:lnTo>
                  <a:pt x="665613" y="5505466"/>
                </a:lnTo>
                <a:lnTo>
                  <a:pt x="627904" y="5479991"/>
                </a:lnTo>
                <a:lnTo>
                  <a:pt x="591709" y="5452534"/>
                </a:lnTo>
                <a:lnTo>
                  <a:pt x="557107" y="5423175"/>
                </a:lnTo>
                <a:lnTo>
                  <a:pt x="524175" y="5391991"/>
                </a:lnTo>
                <a:lnTo>
                  <a:pt x="492990" y="5359059"/>
                </a:lnTo>
                <a:lnTo>
                  <a:pt x="463632" y="5324456"/>
                </a:lnTo>
                <a:lnTo>
                  <a:pt x="436176" y="5288261"/>
                </a:lnTo>
                <a:lnTo>
                  <a:pt x="410700" y="5250550"/>
                </a:lnTo>
                <a:lnTo>
                  <a:pt x="387283" y="5211402"/>
                </a:lnTo>
                <a:lnTo>
                  <a:pt x="366001" y="5170894"/>
                </a:lnTo>
                <a:lnTo>
                  <a:pt x="346933" y="5129104"/>
                </a:lnTo>
                <a:lnTo>
                  <a:pt x="330155" y="5086108"/>
                </a:lnTo>
                <a:lnTo>
                  <a:pt x="315746" y="5041986"/>
                </a:lnTo>
                <a:lnTo>
                  <a:pt x="303782" y="4996813"/>
                </a:lnTo>
                <a:lnTo>
                  <a:pt x="294342" y="4950669"/>
                </a:lnTo>
                <a:lnTo>
                  <a:pt x="287504" y="4903630"/>
                </a:lnTo>
                <a:lnTo>
                  <a:pt x="283343" y="4855774"/>
                </a:lnTo>
                <a:lnTo>
                  <a:pt x="281940" y="4807178"/>
                </a:lnTo>
                <a:lnTo>
                  <a:pt x="281940" y="14991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056" y="543872"/>
            <a:ext cx="6945630" cy="56000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dirty="0">
                <a:latin typeface="MS Gothic"/>
                <a:cs typeface="MS Gothic"/>
              </a:rPr>
              <a:t>※</a:t>
            </a:r>
            <a:r>
              <a:rPr sz="1400" spc="-390" dirty="0">
                <a:latin typeface="MS Gothic"/>
                <a:cs typeface="MS Gothic"/>
              </a:rPr>
              <a:t> </a:t>
            </a:r>
            <a:r>
              <a:rPr sz="1400" dirty="0" err="1">
                <a:latin typeface="MS PGothic"/>
                <a:cs typeface="MS PGothic"/>
              </a:rPr>
              <a:t>作品の概要を</a:t>
            </a:r>
            <a:r>
              <a:rPr lang="ja-JP" altLang="en-US" sz="1400" dirty="0">
                <a:latin typeface="MS PGothic"/>
                <a:cs typeface="MS PGothic"/>
              </a:rPr>
              <a:t>イラストや表</a:t>
            </a:r>
            <a:r>
              <a:rPr sz="1400" dirty="0">
                <a:latin typeface="MS PGothic"/>
                <a:cs typeface="MS PGothic"/>
              </a:rPr>
              <a:t>を</a:t>
            </a:r>
            <a:r>
              <a:rPr lang="ja-JP" altLang="en-US" sz="1400" dirty="0">
                <a:latin typeface="MS PGothic"/>
                <a:cs typeface="MS PGothic"/>
              </a:rPr>
              <a:t>用いて</a:t>
            </a:r>
            <a:r>
              <a:rPr sz="1400" dirty="0" err="1">
                <a:latin typeface="MS PGothic"/>
                <a:cs typeface="MS PGothic"/>
              </a:rPr>
              <a:t>説明</a:t>
            </a:r>
            <a:r>
              <a:rPr sz="1400" spc="-10" dirty="0" err="1">
                <a:latin typeface="MS PGothic"/>
                <a:cs typeface="MS PGothic"/>
              </a:rPr>
              <a:t>して</a:t>
            </a:r>
            <a:r>
              <a:rPr sz="1400" dirty="0" err="1">
                <a:latin typeface="MS PGothic"/>
                <a:cs typeface="MS PGothic"/>
              </a:rPr>
              <a:t>く</a:t>
            </a:r>
            <a:r>
              <a:rPr sz="1400" spc="-15" dirty="0" err="1">
                <a:latin typeface="MS PGothic"/>
                <a:cs typeface="MS PGothic"/>
              </a:rPr>
              <a:t>だ</a:t>
            </a:r>
            <a:r>
              <a:rPr sz="1400" dirty="0" err="1">
                <a:latin typeface="MS PGothic"/>
                <a:cs typeface="MS PGothic"/>
              </a:rPr>
              <a:t>さ</a:t>
            </a:r>
            <a:r>
              <a:rPr sz="1400" spc="-10" dirty="0" err="1">
                <a:latin typeface="MS PGothic"/>
                <a:cs typeface="MS PGothic"/>
              </a:rPr>
              <a:t>い</a:t>
            </a:r>
            <a:r>
              <a:rPr sz="1400" dirty="0">
                <a:latin typeface="MS PGothic"/>
                <a:cs typeface="MS PGothic"/>
              </a:rPr>
              <a:t>。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MS PGothic"/>
              <a:cs typeface="MS PGothic"/>
            </a:endParaRPr>
          </a:p>
          <a:p>
            <a:pPr marL="641350" indent="-457834">
              <a:lnSpc>
                <a:spcPct val="100000"/>
              </a:lnSpc>
              <a:buFont typeface="Wingdings"/>
              <a:buChar char=""/>
              <a:tabLst>
                <a:tab pos="641350" algn="l"/>
                <a:tab pos="641985" algn="l"/>
              </a:tabLst>
            </a:pPr>
            <a:r>
              <a:rPr sz="3200" spc="275" dirty="0">
                <a:latin typeface="MS UI Gothic"/>
                <a:cs typeface="MS UI Gothic"/>
              </a:rPr>
              <a:t>本アプリの概要</a:t>
            </a:r>
            <a:endParaRPr sz="3200" dirty="0">
              <a:latin typeface="MS UI Gothic"/>
              <a:cs typeface="MS UI Gothic"/>
            </a:endParaRPr>
          </a:p>
          <a:p>
            <a:pPr marL="675005">
              <a:lnSpc>
                <a:spcPct val="100000"/>
              </a:lnSpc>
              <a:spcBef>
                <a:spcPts val="1620"/>
              </a:spcBef>
            </a:pPr>
            <a:r>
              <a:rPr sz="2000" spc="-20" dirty="0">
                <a:latin typeface="MS UI Gothic"/>
                <a:cs typeface="MS UI Gothic"/>
              </a:rPr>
              <a:t>１．</a:t>
            </a:r>
            <a:r>
              <a:rPr sz="2000" spc="-25" dirty="0">
                <a:latin typeface="MS UI Gothic"/>
                <a:cs typeface="MS UI Gothic"/>
              </a:rPr>
              <a:t>案</a:t>
            </a:r>
            <a:r>
              <a:rPr sz="2000" spc="110" dirty="0">
                <a:latin typeface="MS UI Gothic"/>
                <a:cs typeface="MS UI Gothic"/>
              </a:rPr>
              <a:t>内所</a:t>
            </a:r>
            <a:r>
              <a:rPr sz="2000" spc="95" dirty="0">
                <a:latin typeface="MS UI Gothic"/>
                <a:cs typeface="MS UI Gothic"/>
              </a:rPr>
              <a:t>や</a:t>
            </a:r>
            <a:r>
              <a:rPr sz="2000" spc="320" dirty="0">
                <a:latin typeface="MS UI Gothic"/>
                <a:cs typeface="MS UI Gothic"/>
              </a:rPr>
              <a:t>パ</a:t>
            </a:r>
            <a:r>
              <a:rPr sz="2000" spc="285" dirty="0">
                <a:latin typeface="MS UI Gothic"/>
                <a:cs typeface="MS UI Gothic"/>
              </a:rPr>
              <a:t>ン</a:t>
            </a:r>
            <a:r>
              <a:rPr sz="2000" spc="260" dirty="0">
                <a:latin typeface="MS UI Gothic"/>
                <a:cs typeface="MS UI Gothic"/>
              </a:rPr>
              <a:t>フ</a:t>
            </a:r>
            <a:r>
              <a:rPr sz="2000" spc="275" dirty="0">
                <a:latin typeface="MS UI Gothic"/>
                <a:cs typeface="MS UI Gothic"/>
              </a:rPr>
              <a:t>レ</a:t>
            </a:r>
            <a:r>
              <a:rPr sz="2000" spc="125" dirty="0">
                <a:latin typeface="MS UI Gothic"/>
                <a:cs typeface="MS UI Gothic"/>
              </a:rPr>
              <a:t>ッ</a:t>
            </a:r>
            <a:r>
              <a:rPr sz="2000" spc="150" dirty="0">
                <a:latin typeface="MS UI Gothic"/>
                <a:cs typeface="MS UI Gothic"/>
              </a:rPr>
              <a:t>ト</a:t>
            </a:r>
            <a:r>
              <a:rPr sz="2000" spc="170" dirty="0">
                <a:latin typeface="MS UI Gothic"/>
                <a:cs typeface="MS UI Gothic"/>
              </a:rPr>
              <a:t>に</a:t>
            </a:r>
            <a:r>
              <a:rPr sz="2000" spc="215" dirty="0">
                <a:latin typeface="MS UI Gothic"/>
                <a:cs typeface="MS UI Gothic"/>
              </a:rPr>
              <a:t>代</a:t>
            </a:r>
            <a:r>
              <a:rPr sz="2000" spc="170" dirty="0">
                <a:latin typeface="MS UI Gothic"/>
                <a:cs typeface="MS UI Gothic"/>
              </a:rPr>
              <a:t>わ</a:t>
            </a:r>
            <a:r>
              <a:rPr sz="2000" spc="200" dirty="0">
                <a:latin typeface="MS UI Gothic"/>
                <a:cs typeface="MS UI Gothic"/>
              </a:rPr>
              <a:t>る</a:t>
            </a:r>
            <a:r>
              <a:rPr sz="2000" dirty="0">
                <a:solidFill>
                  <a:srgbClr val="FF0000"/>
                </a:solidFill>
                <a:latin typeface="MS UI Gothic"/>
                <a:cs typeface="MS UI Gothic"/>
              </a:rPr>
              <a:t>案</a:t>
            </a:r>
            <a:r>
              <a:rPr sz="2000" spc="-15" dirty="0">
                <a:solidFill>
                  <a:srgbClr val="FF0000"/>
                </a:solidFill>
                <a:latin typeface="MS UI Gothic"/>
                <a:cs typeface="MS UI Gothic"/>
              </a:rPr>
              <a:t>内</a:t>
            </a:r>
            <a:r>
              <a:rPr sz="2000" spc="315" dirty="0">
                <a:solidFill>
                  <a:srgbClr val="FF0000"/>
                </a:solidFill>
                <a:latin typeface="MS UI Gothic"/>
                <a:cs typeface="MS UI Gothic"/>
              </a:rPr>
              <a:t>アプ</a:t>
            </a:r>
            <a:r>
              <a:rPr sz="2000" spc="240" dirty="0">
                <a:solidFill>
                  <a:srgbClr val="FF0000"/>
                </a:solidFill>
                <a:latin typeface="MS UI Gothic"/>
                <a:cs typeface="MS UI Gothic"/>
              </a:rPr>
              <a:t>リ</a:t>
            </a:r>
            <a:r>
              <a:rPr sz="2000" dirty="0">
                <a:latin typeface="MS UI Gothic"/>
                <a:cs typeface="MS UI Gothic"/>
              </a:rPr>
              <a:t>！</a:t>
            </a:r>
          </a:p>
          <a:p>
            <a:pPr marL="1589405" lvl="1" indent="-457834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589405" algn="l"/>
                <a:tab pos="1590040" algn="l"/>
              </a:tabLst>
            </a:pPr>
            <a:r>
              <a:rPr sz="2000" dirty="0">
                <a:latin typeface="MS UI Gothic"/>
                <a:cs typeface="MS UI Gothic"/>
              </a:rPr>
              <a:t>観光地</a:t>
            </a:r>
            <a:r>
              <a:rPr sz="2000" spc="160" dirty="0">
                <a:latin typeface="MS UI Gothic"/>
                <a:cs typeface="MS UI Gothic"/>
              </a:rPr>
              <a:t>や大学</a:t>
            </a:r>
            <a:r>
              <a:rPr sz="2000" spc="110" dirty="0">
                <a:latin typeface="MS UI Gothic"/>
                <a:cs typeface="MS UI Gothic"/>
              </a:rPr>
              <a:t>と</a:t>
            </a:r>
            <a:r>
              <a:rPr sz="2000" spc="235" dirty="0">
                <a:latin typeface="MS UI Gothic"/>
                <a:cs typeface="MS UI Gothic"/>
              </a:rPr>
              <a:t>い</a:t>
            </a:r>
            <a:r>
              <a:rPr sz="2000" spc="290" dirty="0">
                <a:latin typeface="MS UI Gothic"/>
                <a:cs typeface="MS UI Gothic"/>
              </a:rPr>
              <a:t>っ</a:t>
            </a:r>
            <a:r>
              <a:rPr sz="2000" spc="355" dirty="0">
                <a:latin typeface="MS UI Gothic"/>
                <a:cs typeface="MS UI Gothic"/>
              </a:rPr>
              <a:t>た</a:t>
            </a:r>
            <a:r>
              <a:rPr sz="2000" dirty="0">
                <a:solidFill>
                  <a:srgbClr val="FF0000"/>
                </a:solidFill>
                <a:latin typeface="MS UI Gothic"/>
                <a:cs typeface="MS UI Gothic"/>
              </a:rPr>
              <a:t>特</a:t>
            </a:r>
            <a:r>
              <a:rPr sz="2000" spc="-15" dirty="0">
                <a:solidFill>
                  <a:srgbClr val="FF0000"/>
                </a:solidFill>
                <a:latin typeface="MS UI Gothic"/>
                <a:cs typeface="MS UI Gothic"/>
              </a:rPr>
              <a:t>定</a:t>
            </a:r>
            <a:r>
              <a:rPr sz="2000" spc="310" dirty="0">
                <a:latin typeface="MS UI Gothic"/>
                <a:cs typeface="MS UI Gothic"/>
              </a:rPr>
              <a:t>の</a:t>
            </a:r>
            <a:r>
              <a:rPr sz="2000" spc="180" dirty="0">
                <a:solidFill>
                  <a:srgbClr val="00AFEF"/>
                </a:solidFill>
                <a:latin typeface="MS UI Gothic"/>
                <a:cs typeface="MS UI Gothic"/>
              </a:rPr>
              <a:t>限られ</a:t>
            </a:r>
            <a:r>
              <a:rPr sz="2000" spc="155" dirty="0">
                <a:solidFill>
                  <a:srgbClr val="00AFEF"/>
                </a:solidFill>
                <a:latin typeface="MS UI Gothic"/>
                <a:cs typeface="MS UI Gothic"/>
              </a:rPr>
              <a:t>た</a:t>
            </a:r>
            <a:r>
              <a:rPr sz="2000" dirty="0">
                <a:solidFill>
                  <a:srgbClr val="00AFEF"/>
                </a:solidFill>
                <a:latin typeface="MS UI Gothic"/>
                <a:cs typeface="MS UI Gothic"/>
              </a:rPr>
              <a:t>地域</a:t>
            </a:r>
            <a:r>
              <a:rPr sz="2000" spc="110" dirty="0">
                <a:latin typeface="MS UI Gothic"/>
                <a:cs typeface="MS UI Gothic"/>
              </a:rPr>
              <a:t>を</a:t>
            </a:r>
            <a:r>
              <a:rPr sz="2000" spc="130" dirty="0">
                <a:latin typeface="MS UI Gothic"/>
                <a:cs typeface="MS UI Gothic"/>
              </a:rPr>
              <a:t>対</a:t>
            </a:r>
            <a:r>
              <a:rPr sz="2000" dirty="0">
                <a:latin typeface="MS UI Gothic"/>
                <a:cs typeface="MS UI Gothic"/>
              </a:rPr>
              <a:t>象</a:t>
            </a:r>
          </a:p>
          <a:p>
            <a:pPr marL="675005">
              <a:lnSpc>
                <a:spcPct val="100000"/>
              </a:lnSpc>
              <a:spcBef>
                <a:spcPts val="1205"/>
              </a:spcBef>
            </a:pPr>
            <a:r>
              <a:rPr sz="2000" spc="90" dirty="0">
                <a:latin typeface="MS UI Gothic"/>
                <a:cs typeface="MS UI Gothic"/>
              </a:rPr>
              <a:t>２．</a:t>
            </a:r>
            <a:r>
              <a:rPr sz="2000" spc="105" dirty="0">
                <a:latin typeface="MS UI Gothic"/>
                <a:cs typeface="MS UI Gothic"/>
              </a:rPr>
              <a:t>そ</a:t>
            </a:r>
            <a:r>
              <a:rPr sz="2000" spc="195" dirty="0">
                <a:latin typeface="MS UI Gothic"/>
                <a:cs typeface="MS UI Gothic"/>
              </a:rPr>
              <a:t>の</a:t>
            </a:r>
            <a:r>
              <a:rPr sz="2000" spc="240" dirty="0">
                <a:latin typeface="MS UI Gothic"/>
                <a:cs typeface="MS UI Gothic"/>
              </a:rPr>
              <a:t>地</a:t>
            </a:r>
            <a:r>
              <a:rPr sz="2000" spc="180" dirty="0">
                <a:latin typeface="MS UI Gothic"/>
                <a:cs typeface="MS UI Gothic"/>
              </a:rPr>
              <a:t>の</a:t>
            </a:r>
            <a:r>
              <a:rPr sz="2000" dirty="0">
                <a:solidFill>
                  <a:srgbClr val="FF0000"/>
                </a:solidFill>
                <a:latin typeface="MS UI Gothic"/>
                <a:cs typeface="MS UI Gothic"/>
              </a:rPr>
              <a:t>情報検索</a:t>
            </a:r>
            <a:r>
              <a:rPr sz="2000" dirty="0">
                <a:latin typeface="MS UI Gothic"/>
                <a:cs typeface="MS UI Gothic"/>
              </a:rPr>
              <a:t>！</a:t>
            </a:r>
          </a:p>
          <a:p>
            <a:pPr marL="1589405" lvl="1" indent="-457834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589405" algn="l"/>
                <a:tab pos="1590040" algn="l"/>
              </a:tabLst>
            </a:pPr>
            <a:r>
              <a:rPr sz="2000" spc="140" dirty="0">
                <a:latin typeface="MS UI Gothic"/>
                <a:cs typeface="MS UI Gothic"/>
              </a:rPr>
              <a:t>地域固有のキ</a:t>
            </a:r>
            <a:r>
              <a:rPr sz="2000" spc="110" dirty="0">
                <a:latin typeface="MS UI Gothic"/>
                <a:cs typeface="MS UI Gothic"/>
              </a:rPr>
              <a:t>ー</a:t>
            </a:r>
            <a:r>
              <a:rPr sz="2000" spc="210" dirty="0">
                <a:latin typeface="MS UI Gothic"/>
                <a:cs typeface="MS UI Gothic"/>
              </a:rPr>
              <a:t>ワ</a:t>
            </a:r>
            <a:r>
              <a:rPr sz="2000" spc="160" dirty="0">
                <a:latin typeface="MS UI Gothic"/>
                <a:cs typeface="MS UI Gothic"/>
              </a:rPr>
              <a:t>ー</a:t>
            </a:r>
            <a:r>
              <a:rPr sz="2000" spc="130" dirty="0">
                <a:latin typeface="MS UI Gothic"/>
                <a:cs typeface="MS UI Gothic"/>
              </a:rPr>
              <a:t>ド</a:t>
            </a:r>
            <a:r>
              <a:rPr sz="2000" spc="260" dirty="0">
                <a:latin typeface="MS UI Gothic"/>
                <a:cs typeface="MS UI Gothic"/>
              </a:rPr>
              <a:t>によ</a:t>
            </a:r>
            <a:r>
              <a:rPr sz="2000" spc="250" dirty="0">
                <a:latin typeface="MS UI Gothic"/>
                <a:cs typeface="MS UI Gothic"/>
              </a:rPr>
              <a:t>る</a:t>
            </a:r>
            <a:r>
              <a:rPr sz="2000" dirty="0">
                <a:latin typeface="MS UI Gothic"/>
                <a:cs typeface="MS UI Gothic"/>
              </a:rPr>
              <a:t>簡単検索</a:t>
            </a:r>
            <a:r>
              <a:rPr sz="2000" spc="-15" dirty="0">
                <a:latin typeface="MS UI Gothic"/>
                <a:cs typeface="MS UI Gothic"/>
              </a:rPr>
              <a:t>機</a:t>
            </a:r>
            <a:r>
              <a:rPr sz="2000" dirty="0">
                <a:latin typeface="MS UI Gothic"/>
                <a:cs typeface="MS UI Gothic"/>
              </a:rPr>
              <a:t>能</a:t>
            </a:r>
          </a:p>
          <a:p>
            <a:pPr marL="675005">
              <a:lnSpc>
                <a:spcPct val="100000"/>
              </a:lnSpc>
              <a:spcBef>
                <a:spcPts val="1200"/>
              </a:spcBef>
            </a:pPr>
            <a:r>
              <a:rPr sz="2000" spc="20" dirty="0">
                <a:latin typeface="MS UI Gothic"/>
                <a:cs typeface="MS UI Gothic"/>
              </a:rPr>
              <a:t>３．</a:t>
            </a:r>
            <a:r>
              <a:rPr sz="2000" spc="30" dirty="0">
                <a:latin typeface="MS UI Gothic"/>
                <a:cs typeface="MS UI Gothic"/>
              </a:rPr>
              <a:t>地図上</a:t>
            </a:r>
            <a:r>
              <a:rPr sz="2000" spc="20" dirty="0">
                <a:latin typeface="MS UI Gothic"/>
                <a:cs typeface="MS UI Gothic"/>
              </a:rPr>
              <a:t>で</a:t>
            </a:r>
            <a:r>
              <a:rPr sz="2000" spc="5" dirty="0">
                <a:solidFill>
                  <a:srgbClr val="FF0000"/>
                </a:solidFill>
                <a:latin typeface="MS UI Gothic"/>
                <a:cs typeface="MS UI Gothic"/>
              </a:rPr>
              <a:t>場</a:t>
            </a:r>
            <a:r>
              <a:rPr sz="2000" spc="-15" dirty="0">
                <a:solidFill>
                  <a:srgbClr val="FF0000"/>
                </a:solidFill>
                <a:latin typeface="MS UI Gothic"/>
                <a:cs typeface="MS UI Gothic"/>
              </a:rPr>
              <a:t>所</a:t>
            </a:r>
            <a:r>
              <a:rPr sz="2000" spc="305" dirty="0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2000" spc="5" dirty="0">
                <a:solidFill>
                  <a:srgbClr val="FF0000"/>
                </a:solidFill>
                <a:latin typeface="MS UI Gothic"/>
                <a:cs typeface="MS UI Gothic"/>
              </a:rPr>
              <a:t>検</a:t>
            </a:r>
            <a:r>
              <a:rPr sz="2000" dirty="0">
                <a:solidFill>
                  <a:srgbClr val="FF0000"/>
                </a:solidFill>
                <a:latin typeface="MS UI Gothic"/>
                <a:cs typeface="MS UI Gothic"/>
              </a:rPr>
              <a:t>索</a:t>
            </a:r>
            <a:r>
              <a:rPr sz="2000" spc="5" dirty="0">
                <a:latin typeface="MS UI Gothic"/>
                <a:cs typeface="MS UI Gothic"/>
              </a:rPr>
              <a:t>！</a:t>
            </a:r>
            <a:endParaRPr sz="2000" dirty="0">
              <a:latin typeface="MS UI Gothic"/>
              <a:cs typeface="MS UI Gothic"/>
            </a:endParaRPr>
          </a:p>
          <a:p>
            <a:pPr marL="1589405" lvl="1" indent="-457834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589405" algn="l"/>
                <a:tab pos="1590040" algn="l"/>
              </a:tabLst>
            </a:pPr>
            <a:r>
              <a:rPr sz="2000" spc="55" dirty="0">
                <a:latin typeface="MS UI Gothic"/>
                <a:cs typeface="MS UI Gothic"/>
              </a:rPr>
              <a:t>検索結果を地図上に</a:t>
            </a:r>
            <a:r>
              <a:rPr sz="2000" spc="40" dirty="0">
                <a:latin typeface="MS UI Gothic"/>
                <a:cs typeface="MS UI Gothic"/>
              </a:rPr>
              <a:t>表</a:t>
            </a:r>
            <a:r>
              <a:rPr sz="2000" dirty="0">
                <a:latin typeface="MS UI Gothic"/>
                <a:cs typeface="MS UI Gothic"/>
              </a:rPr>
              <a:t>示</a:t>
            </a:r>
          </a:p>
          <a:p>
            <a:pPr marL="675005">
              <a:lnSpc>
                <a:spcPct val="100000"/>
              </a:lnSpc>
              <a:spcBef>
                <a:spcPts val="1200"/>
              </a:spcBef>
            </a:pPr>
            <a:r>
              <a:rPr sz="2000" spc="-20" dirty="0">
                <a:latin typeface="MS UI Gothic"/>
                <a:cs typeface="MS UI Gothic"/>
              </a:rPr>
              <a:t>４．</a:t>
            </a:r>
            <a:r>
              <a:rPr sz="2000" spc="-25" dirty="0">
                <a:latin typeface="MS UI Gothic"/>
                <a:cs typeface="MS UI Gothic"/>
              </a:rPr>
              <a:t>現</a:t>
            </a:r>
            <a:r>
              <a:rPr sz="2000" spc="120" dirty="0">
                <a:latin typeface="MS UI Gothic"/>
                <a:cs typeface="MS UI Gothic"/>
              </a:rPr>
              <a:t>在地</a:t>
            </a:r>
            <a:r>
              <a:rPr sz="2000" spc="105" dirty="0">
                <a:latin typeface="MS UI Gothic"/>
                <a:cs typeface="MS UI Gothic"/>
              </a:rPr>
              <a:t>か</a:t>
            </a:r>
            <a:r>
              <a:rPr sz="2000" spc="30" dirty="0">
                <a:latin typeface="MS UI Gothic"/>
                <a:cs typeface="MS UI Gothic"/>
              </a:rPr>
              <a:t>ら</a:t>
            </a:r>
            <a:r>
              <a:rPr sz="2000" spc="45" dirty="0">
                <a:latin typeface="MS UI Gothic"/>
                <a:cs typeface="MS UI Gothic"/>
              </a:rPr>
              <a:t>目的</a:t>
            </a:r>
            <a:r>
              <a:rPr sz="2000" spc="35" dirty="0">
                <a:latin typeface="MS UI Gothic"/>
                <a:cs typeface="MS UI Gothic"/>
              </a:rPr>
              <a:t>地</a:t>
            </a:r>
            <a:r>
              <a:rPr sz="2000" spc="340" dirty="0">
                <a:latin typeface="MS UI Gothic"/>
                <a:cs typeface="MS UI Gothic"/>
              </a:rPr>
              <a:t>へ</a:t>
            </a:r>
            <a:r>
              <a:rPr sz="2000" spc="320" dirty="0">
                <a:latin typeface="MS UI Gothic"/>
                <a:cs typeface="MS UI Gothic"/>
              </a:rPr>
              <a:t>の</a:t>
            </a:r>
            <a:r>
              <a:rPr sz="2000" dirty="0">
                <a:solidFill>
                  <a:srgbClr val="FF0000"/>
                </a:solidFill>
                <a:latin typeface="MS UI Gothic"/>
                <a:cs typeface="MS UI Gothic"/>
              </a:rPr>
              <a:t>経路案</a:t>
            </a:r>
            <a:r>
              <a:rPr sz="2000" spc="-15" dirty="0">
                <a:solidFill>
                  <a:srgbClr val="FF0000"/>
                </a:solidFill>
                <a:latin typeface="MS UI Gothic"/>
                <a:cs typeface="MS UI Gothic"/>
              </a:rPr>
              <a:t>内</a:t>
            </a:r>
            <a:r>
              <a:rPr sz="2000" dirty="0">
                <a:latin typeface="MS UI Gothic"/>
                <a:cs typeface="MS UI Gothic"/>
              </a:rPr>
              <a:t>！</a:t>
            </a:r>
          </a:p>
          <a:p>
            <a:pPr marL="1475105" lvl="1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475105" algn="l"/>
                <a:tab pos="1475740" algn="l"/>
              </a:tabLst>
            </a:pPr>
            <a:r>
              <a:rPr sz="2000" spc="-10" dirty="0">
                <a:latin typeface="MS UI Gothic"/>
                <a:cs typeface="MS UI Gothic"/>
              </a:rPr>
              <a:t>Google</a:t>
            </a:r>
            <a:r>
              <a:rPr sz="2000" spc="25" dirty="0">
                <a:latin typeface="MS UI Gothic"/>
                <a:cs typeface="MS UI Gothic"/>
              </a:rPr>
              <a:t> </a:t>
            </a:r>
            <a:r>
              <a:rPr sz="2000" spc="5" dirty="0">
                <a:latin typeface="MS UI Gothic"/>
                <a:cs typeface="MS UI Gothic"/>
              </a:rPr>
              <a:t>Map</a:t>
            </a:r>
            <a:r>
              <a:rPr sz="2000" spc="30" dirty="0">
                <a:latin typeface="MS UI Gothic"/>
                <a:cs typeface="MS UI Gothic"/>
              </a:rPr>
              <a:t> </a:t>
            </a:r>
            <a:r>
              <a:rPr sz="2000" spc="-15" dirty="0">
                <a:latin typeface="MS UI Gothic"/>
                <a:cs typeface="MS UI Gothic"/>
              </a:rPr>
              <a:t>API</a:t>
            </a:r>
            <a:r>
              <a:rPr sz="2000" spc="250" dirty="0">
                <a:latin typeface="MS UI Gothic"/>
                <a:cs typeface="MS UI Gothic"/>
              </a:rPr>
              <a:t>を</a:t>
            </a:r>
            <a:r>
              <a:rPr sz="2000" spc="110" dirty="0">
                <a:latin typeface="MS UI Gothic"/>
                <a:cs typeface="MS UI Gothic"/>
              </a:rPr>
              <a:t>利用</a:t>
            </a:r>
            <a:r>
              <a:rPr sz="2000" spc="80" dirty="0">
                <a:latin typeface="MS UI Gothic"/>
                <a:cs typeface="MS UI Gothic"/>
              </a:rPr>
              <a:t>し</a:t>
            </a:r>
            <a:r>
              <a:rPr sz="2000" spc="70" dirty="0">
                <a:latin typeface="MS UI Gothic"/>
                <a:cs typeface="MS UI Gothic"/>
              </a:rPr>
              <a:t>た</a:t>
            </a:r>
            <a:r>
              <a:rPr sz="2000" spc="5" dirty="0">
                <a:latin typeface="MS UI Gothic"/>
                <a:cs typeface="MS UI Gothic"/>
              </a:rPr>
              <a:t>経路</a:t>
            </a:r>
            <a:r>
              <a:rPr sz="2000" spc="-5" dirty="0">
                <a:latin typeface="MS UI Gothic"/>
                <a:cs typeface="MS UI Gothic"/>
              </a:rPr>
              <a:t>案</a:t>
            </a:r>
            <a:r>
              <a:rPr sz="2000" spc="5" dirty="0">
                <a:latin typeface="MS UI Gothic"/>
                <a:cs typeface="MS UI Gothic"/>
              </a:rPr>
              <a:t>内</a:t>
            </a:r>
            <a:endParaRPr sz="2000" dirty="0">
              <a:latin typeface="MS UI Gothic"/>
              <a:cs typeface="MS UI Gothic"/>
            </a:endParaRPr>
          </a:p>
          <a:p>
            <a:pPr marL="675005">
              <a:lnSpc>
                <a:spcPct val="100000"/>
              </a:lnSpc>
              <a:spcBef>
                <a:spcPts val="1205"/>
              </a:spcBef>
            </a:pPr>
            <a:r>
              <a:rPr sz="2000" spc="-40" dirty="0">
                <a:latin typeface="MS UI Gothic"/>
                <a:cs typeface="MS UI Gothic"/>
              </a:rPr>
              <a:t>５．</a:t>
            </a:r>
            <a:r>
              <a:rPr sz="2000" spc="170" dirty="0">
                <a:solidFill>
                  <a:srgbClr val="FF0000"/>
                </a:solidFill>
                <a:latin typeface="MS UI Gothic"/>
                <a:cs typeface="MS UI Gothic"/>
              </a:rPr>
              <a:t>最新</a:t>
            </a:r>
            <a:r>
              <a:rPr sz="2000" spc="140" dirty="0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2000" spc="130" dirty="0">
                <a:solidFill>
                  <a:srgbClr val="FF0000"/>
                </a:solidFill>
                <a:latin typeface="MS UI Gothic"/>
                <a:cs typeface="MS UI Gothic"/>
              </a:rPr>
              <a:t>デ</a:t>
            </a:r>
            <a:r>
              <a:rPr sz="2000" spc="270" dirty="0">
                <a:solidFill>
                  <a:srgbClr val="FF0000"/>
                </a:solidFill>
                <a:latin typeface="MS UI Gothic"/>
                <a:cs typeface="MS UI Gothic"/>
              </a:rPr>
              <a:t>ー</a:t>
            </a:r>
            <a:r>
              <a:rPr sz="2000" spc="220" dirty="0">
                <a:solidFill>
                  <a:srgbClr val="FF0000"/>
                </a:solidFill>
                <a:latin typeface="MS UI Gothic"/>
                <a:cs typeface="MS UI Gothic"/>
              </a:rPr>
              <a:t>タ</a:t>
            </a:r>
            <a:r>
              <a:rPr sz="2000" spc="170" dirty="0">
                <a:latin typeface="MS UI Gothic"/>
                <a:cs typeface="MS UI Gothic"/>
              </a:rPr>
              <a:t>を</a:t>
            </a:r>
            <a:r>
              <a:rPr sz="2000" spc="229" dirty="0">
                <a:latin typeface="MS UI Gothic"/>
                <a:cs typeface="MS UI Gothic"/>
              </a:rPr>
              <a:t>備</a:t>
            </a:r>
            <a:r>
              <a:rPr sz="2000" spc="180" dirty="0">
                <a:latin typeface="MS UI Gothic"/>
                <a:cs typeface="MS UI Gothic"/>
              </a:rPr>
              <a:t>え</a:t>
            </a:r>
            <a:r>
              <a:rPr sz="2000" spc="165" dirty="0">
                <a:latin typeface="MS UI Gothic"/>
                <a:cs typeface="MS UI Gothic"/>
              </a:rPr>
              <a:t>る</a:t>
            </a:r>
            <a:r>
              <a:rPr sz="2000" dirty="0">
                <a:latin typeface="MS UI Gothic"/>
                <a:cs typeface="MS UI Gothic"/>
              </a:rPr>
              <a:t>！</a:t>
            </a:r>
          </a:p>
          <a:p>
            <a:pPr marL="1475105" lvl="1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1475105" algn="l"/>
                <a:tab pos="1475740" algn="l"/>
              </a:tabLst>
            </a:pPr>
            <a:r>
              <a:rPr sz="2000" spc="305" dirty="0">
                <a:latin typeface="MS UI Gothic"/>
                <a:cs typeface="MS UI Gothic"/>
              </a:rPr>
              <a:t>サーバか</a:t>
            </a:r>
            <a:r>
              <a:rPr sz="2000" spc="245" dirty="0">
                <a:latin typeface="MS UI Gothic"/>
                <a:cs typeface="MS UI Gothic"/>
              </a:rPr>
              <a:t>ら</a:t>
            </a:r>
            <a:r>
              <a:rPr sz="2000" spc="155" dirty="0">
                <a:latin typeface="MS UI Gothic"/>
                <a:cs typeface="MS UI Gothic"/>
              </a:rPr>
              <a:t>最新デ</a:t>
            </a:r>
            <a:r>
              <a:rPr sz="2000" spc="125" dirty="0">
                <a:latin typeface="MS UI Gothic"/>
                <a:cs typeface="MS UI Gothic"/>
              </a:rPr>
              <a:t>ー</a:t>
            </a:r>
            <a:r>
              <a:rPr sz="2000" spc="135" dirty="0">
                <a:latin typeface="MS UI Gothic"/>
                <a:cs typeface="MS UI Gothic"/>
              </a:rPr>
              <a:t>タに更新する</a:t>
            </a:r>
            <a:r>
              <a:rPr sz="2000" spc="140" dirty="0">
                <a:latin typeface="MS UI Gothic"/>
                <a:cs typeface="MS UI Gothic"/>
              </a:rPr>
              <a:t>機</a:t>
            </a:r>
            <a:r>
              <a:rPr sz="2000" spc="65" dirty="0">
                <a:latin typeface="MS UI Gothic"/>
                <a:cs typeface="MS UI Gothic"/>
              </a:rPr>
              <a:t>能を搭載</a:t>
            </a:r>
            <a:endParaRPr sz="20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056" y="24511"/>
            <a:ext cx="16535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作品概要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6011" y="1117091"/>
            <a:ext cx="8891270" cy="5633085"/>
          </a:xfrm>
          <a:custGeom>
            <a:avLst/>
            <a:gdLst/>
            <a:ahLst/>
            <a:cxnLst/>
            <a:rect l="l" t="t" r="r" b="b"/>
            <a:pathLst>
              <a:path w="8891270" h="5633084">
                <a:moveTo>
                  <a:pt x="0" y="5632704"/>
                </a:moveTo>
                <a:lnTo>
                  <a:pt x="8891016" y="5632704"/>
                </a:lnTo>
                <a:lnTo>
                  <a:pt x="8891016" y="0"/>
                </a:lnTo>
                <a:lnTo>
                  <a:pt x="0" y="0"/>
                </a:lnTo>
                <a:lnTo>
                  <a:pt x="0" y="56327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208" y="1474282"/>
            <a:ext cx="6405245" cy="488442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528955" indent="-457834">
              <a:lnSpc>
                <a:spcPct val="100000"/>
              </a:lnSpc>
              <a:spcBef>
                <a:spcPts val="1635"/>
              </a:spcBef>
              <a:buFont typeface="Wingdings"/>
              <a:buChar char=""/>
              <a:tabLst>
                <a:tab pos="528955" algn="l"/>
                <a:tab pos="529590" algn="l"/>
              </a:tabLst>
            </a:pPr>
            <a:r>
              <a:rPr sz="2600" spc="150" dirty="0">
                <a:latin typeface="MS UI Gothic"/>
                <a:cs typeface="MS UI Gothic"/>
              </a:rPr>
              <a:t>作成</a:t>
            </a:r>
            <a:r>
              <a:rPr sz="2600" spc="110" dirty="0">
                <a:latin typeface="MS UI Gothic"/>
                <a:cs typeface="MS UI Gothic"/>
              </a:rPr>
              <a:t>の</a:t>
            </a:r>
            <a:r>
              <a:rPr sz="2600" spc="430" dirty="0">
                <a:latin typeface="MS UI Gothic"/>
                <a:cs typeface="MS UI Gothic"/>
              </a:rPr>
              <a:t>き</a:t>
            </a:r>
            <a:r>
              <a:rPr sz="2600" spc="345" dirty="0">
                <a:latin typeface="MS UI Gothic"/>
                <a:cs typeface="MS UI Gothic"/>
              </a:rPr>
              <a:t>っ</a:t>
            </a:r>
            <a:r>
              <a:rPr sz="2600" spc="145" dirty="0">
                <a:latin typeface="MS UI Gothic"/>
                <a:cs typeface="MS UI Gothic"/>
              </a:rPr>
              <a:t>かけ・・・</a:t>
            </a:r>
            <a:endParaRPr sz="2600" dirty="0">
              <a:latin typeface="MS UI Gothic"/>
              <a:cs typeface="MS UI Gothic"/>
            </a:endParaRPr>
          </a:p>
          <a:p>
            <a:pPr marL="414655" indent="-343535">
              <a:lnSpc>
                <a:spcPct val="100000"/>
              </a:lnSpc>
              <a:spcBef>
                <a:spcPts val="1415"/>
              </a:spcBef>
              <a:buFont typeface="Wingdings"/>
              <a:buChar char=""/>
              <a:tabLst>
                <a:tab pos="415290" algn="l"/>
              </a:tabLst>
            </a:pPr>
            <a:r>
              <a:rPr sz="2400" spc="225" dirty="0">
                <a:latin typeface="MS UI Gothic"/>
                <a:cs typeface="MS UI Gothic"/>
              </a:rPr>
              <a:t>初めての地</a:t>
            </a:r>
            <a:r>
              <a:rPr sz="2400" spc="195" dirty="0">
                <a:latin typeface="MS UI Gothic"/>
                <a:cs typeface="MS UI Gothic"/>
              </a:rPr>
              <a:t>で</a:t>
            </a:r>
            <a:r>
              <a:rPr sz="2400" spc="60" dirty="0">
                <a:latin typeface="MS UI Gothic"/>
                <a:cs typeface="MS UI Gothic"/>
              </a:rPr>
              <a:t>目的地の場</a:t>
            </a:r>
            <a:r>
              <a:rPr sz="2400" spc="55" dirty="0">
                <a:latin typeface="MS UI Gothic"/>
                <a:cs typeface="MS UI Gothic"/>
              </a:rPr>
              <a:t>所</a:t>
            </a:r>
            <a:r>
              <a:rPr sz="2400" spc="340" dirty="0">
                <a:latin typeface="MS UI Gothic"/>
                <a:cs typeface="MS UI Gothic"/>
              </a:rPr>
              <a:t>がわか</a:t>
            </a:r>
            <a:r>
              <a:rPr sz="2400" spc="275" dirty="0">
                <a:latin typeface="MS UI Gothic"/>
                <a:cs typeface="MS UI Gothic"/>
              </a:rPr>
              <a:t>ら</a:t>
            </a:r>
            <a:r>
              <a:rPr sz="2400" spc="245" dirty="0">
                <a:latin typeface="MS UI Gothic"/>
                <a:cs typeface="MS UI Gothic"/>
              </a:rPr>
              <a:t>ない</a:t>
            </a:r>
            <a:endParaRPr sz="2400" dirty="0">
              <a:latin typeface="MS UI Gothic"/>
              <a:cs typeface="MS UI Gothic"/>
            </a:endParaRPr>
          </a:p>
          <a:p>
            <a:pPr marL="414655" indent="-34353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15290" algn="l"/>
              </a:tabLst>
            </a:pPr>
            <a:r>
              <a:rPr sz="2400" spc="285" dirty="0">
                <a:latin typeface="MS UI Gothic"/>
                <a:cs typeface="MS UI Gothic"/>
              </a:rPr>
              <a:t>その地域のまと</a:t>
            </a:r>
            <a:r>
              <a:rPr sz="2400" spc="265" dirty="0">
                <a:latin typeface="MS UI Gothic"/>
                <a:cs typeface="MS UI Gothic"/>
              </a:rPr>
              <a:t>ま</a:t>
            </a:r>
            <a:r>
              <a:rPr sz="2400" spc="170" dirty="0">
                <a:latin typeface="MS UI Gothic"/>
                <a:cs typeface="MS UI Gothic"/>
              </a:rPr>
              <a:t>った情報が即座に欲しい</a:t>
            </a:r>
            <a:endParaRPr sz="2400" dirty="0">
              <a:latin typeface="MS UI Gothic"/>
              <a:cs typeface="MS UI Gothic"/>
            </a:endParaRPr>
          </a:p>
          <a:p>
            <a:pPr marL="414655" indent="-34353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15290" algn="l"/>
              </a:tabLst>
            </a:pPr>
            <a:r>
              <a:rPr sz="2400" spc="245" dirty="0">
                <a:latin typeface="MS UI Gothic"/>
                <a:cs typeface="MS UI Gothic"/>
              </a:rPr>
              <a:t>案内のため</a:t>
            </a:r>
            <a:r>
              <a:rPr sz="2400" spc="229" dirty="0">
                <a:latin typeface="MS UI Gothic"/>
                <a:cs typeface="MS UI Gothic"/>
              </a:rPr>
              <a:t>の</a:t>
            </a:r>
            <a:r>
              <a:rPr sz="2400" spc="375" dirty="0">
                <a:latin typeface="MS UI Gothic"/>
                <a:cs typeface="MS UI Gothic"/>
              </a:rPr>
              <a:t>ア</a:t>
            </a:r>
            <a:r>
              <a:rPr sz="2400" spc="370" dirty="0">
                <a:latin typeface="MS UI Gothic"/>
                <a:cs typeface="MS UI Gothic"/>
              </a:rPr>
              <a:t>プ</a:t>
            </a:r>
            <a:r>
              <a:rPr sz="2400" spc="225" dirty="0">
                <a:latin typeface="MS UI Gothic"/>
                <a:cs typeface="MS UI Gothic"/>
              </a:rPr>
              <a:t>リがあったら便利なのでは？</a:t>
            </a:r>
            <a:endParaRPr sz="2400" dirty="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</a:pPr>
            <a:endParaRPr sz="2600" dirty="0">
              <a:latin typeface="MS UI Gothic"/>
              <a:cs typeface="MS UI Gothic"/>
            </a:endParaRPr>
          </a:p>
          <a:p>
            <a:pPr marL="469900" indent="-457200">
              <a:lnSpc>
                <a:spcPct val="100000"/>
              </a:lnSpc>
              <a:spcBef>
                <a:spcPts val="1780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600" spc="80" dirty="0">
                <a:latin typeface="MS UI Gothic"/>
                <a:cs typeface="MS UI Gothic"/>
              </a:rPr>
              <a:t>携帯端末で実現する理由</a:t>
            </a:r>
            <a:endParaRPr sz="2600" dirty="0">
              <a:latin typeface="MS UI Gothic"/>
              <a:cs typeface="MS UI Gothic"/>
            </a:endParaRPr>
          </a:p>
          <a:p>
            <a:pPr marL="414655" lvl="1" indent="-343535">
              <a:lnSpc>
                <a:spcPct val="100000"/>
              </a:lnSpc>
              <a:spcBef>
                <a:spcPts val="915"/>
              </a:spcBef>
              <a:buFont typeface="Wingdings"/>
              <a:buChar char=""/>
              <a:tabLst>
                <a:tab pos="415290" algn="l"/>
              </a:tabLst>
            </a:pPr>
            <a:r>
              <a:rPr sz="2400" spc="295" dirty="0">
                <a:latin typeface="MS UI Gothic"/>
                <a:cs typeface="MS UI Gothic"/>
              </a:rPr>
              <a:t>だれ</a:t>
            </a:r>
            <a:r>
              <a:rPr sz="2400" spc="280" dirty="0">
                <a:latin typeface="MS UI Gothic"/>
                <a:cs typeface="MS UI Gothic"/>
              </a:rPr>
              <a:t>で</a:t>
            </a:r>
            <a:r>
              <a:rPr sz="2400" spc="225" dirty="0">
                <a:latin typeface="MS UI Gothic"/>
                <a:cs typeface="MS UI Gothic"/>
              </a:rPr>
              <a:t>も常に持っている</a:t>
            </a:r>
            <a:endParaRPr sz="2400" dirty="0">
              <a:latin typeface="MS UI Gothic"/>
              <a:cs typeface="MS UI Gothic"/>
            </a:endParaRPr>
          </a:p>
          <a:p>
            <a:pPr marL="414655" lvl="1" indent="-34353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15290" algn="l"/>
              </a:tabLst>
            </a:pPr>
            <a:r>
              <a:rPr sz="2400" spc="-105" dirty="0">
                <a:latin typeface="MS UI Gothic"/>
                <a:cs typeface="MS UI Gothic"/>
              </a:rPr>
              <a:t>GPS</a:t>
            </a:r>
            <a:r>
              <a:rPr sz="2400" spc="225" dirty="0">
                <a:latin typeface="MS UI Gothic"/>
                <a:cs typeface="MS UI Gothic"/>
              </a:rPr>
              <a:t>機能</a:t>
            </a:r>
            <a:r>
              <a:rPr sz="2400" spc="170" dirty="0">
                <a:latin typeface="MS UI Gothic"/>
                <a:cs typeface="MS UI Gothic"/>
              </a:rPr>
              <a:t>を</a:t>
            </a:r>
            <a:r>
              <a:rPr sz="2400" spc="225" dirty="0">
                <a:latin typeface="MS UI Gothic"/>
                <a:cs typeface="MS UI Gothic"/>
              </a:rPr>
              <a:t>持</a:t>
            </a:r>
            <a:r>
              <a:rPr sz="2400" spc="170" dirty="0">
                <a:latin typeface="MS UI Gothic"/>
                <a:cs typeface="MS UI Gothic"/>
              </a:rPr>
              <a:t>ち</a:t>
            </a:r>
            <a:r>
              <a:rPr sz="2400" spc="225" dirty="0">
                <a:latin typeface="MS UI Gothic"/>
                <a:cs typeface="MS UI Gothic"/>
              </a:rPr>
              <a:t>合</a:t>
            </a:r>
            <a:r>
              <a:rPr sz="2400" spc="190" dirty="0">
                <a:latin typeface="MS UI Gothic"/>
                <a:cs typeface="MS UI Gothic"/>
              </a:rPr>
              <a:t>わせ</a:t>
            </a:r>
            <a:r>
              <a:rPr sz="2400" spc="175" dirty="0">
                <a:latin typeface="MS UI Gothic"/>
                <a:cs typeface="MS UI Gothic"/>
              </a:rPr>
              <a:t>て</a:t>
            </a:r>
            <a:r>
              <a:rPr sz="2400" spc="185" dirty="0">
                <a:latin typeface="MS UI Gothic"/>
                <a:cs typeface="MS UI Gothic"/>
              </a:rPr>
              <a:t>い</a:t>
            </a:r>
            <a:r>
              <a:rPr sz="2400" spc="170" dirty="0">
                <a:latin typeface="MS UI Gothic"/>
                <a:cs typeface="MS UI Gothic"/>
              </a:rPr>
              <a:t>る</a:t>
            </a:r>
            <a:endParaRPr sz="2400" dirty="0">
              <a:latin typeface="MS UI Gothic"/>
              <a:cs typeface="MS UI Gothic"/>
            </a:endParaRPr>
          </a:p>
          <a:p>
            <a:pPr marL="414655" lvl="1" indent="-34353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15290" algn="l"/>
              </a:tabLst>
            </a:pPr>
            <a:r>
              <a:rPr sz="2400" spc="270" dirty="0">
                <a:latin typeface="MS UI Gothic"/>
                <a:cs typeface="MS UI Gothic"/>
              </a:rPr>
              <a:t>イン</a:t>
            </a:r>
            <a:r>
              <a:rPr sz="2400" spc="240" dirty="0">
                <a:latin typeface="MS UI Gothic"/>
                <a:cs typeface="MS UI Gothic"/>
              </a:rPr>
              <a:t>タ</a:t>
            </a:r>
            <a:r>
              <a:rPr sz="2400" spc="400" dirty="0">
                <a:latin typeface="MS UI Gothic"/>
                <a:cs typeface="MS UI Gothic"/>
              </a:rPr>
              <a:t>ーネ</a:t>
            </a:r>
            <a:r>
              <a:rPr sz="2400" spc="270" dirty="0">
                <a:latin typeface="MS UI Gothic"/>
                <a:cs typeface="MS UI Gothic"/>
              </a:rPr>
              <a:t>ッ</a:t>
            </a:r>
            <a:r>
              <a:rPr sz="2400" spc="35" dirty="0">
                <a:latin typeface="MS UI Gothic"/>
                <a:cs typeface="MS UI Gothic"/>
              </a:rPr>
              <a:t>トを利</a:t>
            </a:r>
            <a:r>
              <a:rPr sz="2400" spc="30" dirty="0">
                <a:latin typeface="MS UI Gothic"/>
                <a:cs typeface="MS UI Gothic"/>
              </a:rPr>
              <a:t>用</a:t>
            </a:r>
            <a:r>
              <a:rPr sz="2400" spc="290" dirty="0">
                <a:latin typeface="MS UI Gothic"/>
                <a:cs typeface="MS UI Gothic"/>
              </a:rPr>
              <a:t>することが</a:t>
            </a:r>
            <a:r>
              <a:rPr sz="2400" spc="300" dirty="0">
                <a:latin typeface="MS UI Gothic"/>
                <a:cs typeface="MS UI Gothic"/>
              </a:rPr>
              <a:t>で</a:t>
            </a:r>
            <a:r>
              <a:rPr sz="2400" spc="275" dirty="0">
                <a:latin typeface="MS UI Gothic"/>
                <a:cs typeface="MS UI Gothic"/>
              </a:rPr>
              <a:t>きる</a:t>
            </a:r>
            <a:endParaRPr sz="2400" dirty="0">
              <a:latin typeface="MS UI Gothic"/>
              <a:cs typeface="MS UI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448" y="1394619"/>
            <a:ext cx="7980045" cy="5168265"/>
            <a:chOff x="536448" y="1394619"/>
            <a:chExt cx="7980045" cy="5168265"/>
          </a:xfrm>
        </p:grpSpPr>
        <p:sp>
          <p:nvSpPr>
            <p:cNvPr id="6" name="object 6"/>
            <p:cNvSpPr/>
            <p:nvPr/>
          </p:nvSpPr>
          <p:spPr>
            <a:xfrm>
              <a:off x="550926" y="3947922"/>
              <a:ext cx="7943215" cy="635635"/>
            </a:xfrm>
            <a:custGeom>
              <a:avLst/>
              <a:gdLst/>
              <a:ahLst/>
              <a:cxnLst/>
              <a:rect l="l" t="t" r="r" b="b"/>
              <a:pathLst>
                <a:path w="7943215" h="635635">
                  <a:moveTo>
                    <a:pt x="0" y="0"/>
                  </a:moveTo>
                  <a:lnTo>
                    <a:pt x="7942833" y="0"/>
                  </a:lnTo>
                </a:path>
                <a:path w="7943215" h="635635">
                  <a:moveTo>
                    <a:pt x="4367784" y="612647"/>
                  </a:moveTo>
                  <a:lnTo>
                    <a:pt x="6848094" y="635380"/>
                  </a:lnTo>
                </a:path>
              </a:pathLst>
            </a:custGeom>
            <a:ln w="289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8863" y="4061498"/>
              <a:ext cx="1159967" cy="13520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2237" y="1394619"/>
              <a:ext cx="1246392" cy="11914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0926" y="1904238"/>
              <a:ext cx="7952105" cy="4645660"/>
            </a:xfrm>
            <a:custGeom>
              <a:avLst/>
              <a:gdLst/>
              <a:ahLst/>
              <a:cxnLst/>
              <a:rect l="l" t="t" r="r" b="b"/>
              <a:pathLst>
                <a:path w="7952105" h="4645659">
                  <a:moveTo>
                    <a:pt x="3396996" y="0"/>
                  </a:moveTo>
                  <a:lnTo>
                    <a:pt x="6970776" y="0"/>
                  </a:lnTo>
                </a:path>
                <a:path w="7952105" h="4645659">
                  <a:moveTo>
                    <a:pt x="7943088" y="15239"/>
                  </a:moveTo>
                  <a:lnTo>
                    <a:pt x="7943088" y="2043557"/>
                  </a:lnTo>
                </a:path>
                <a:path w="7952105" h="4645659">
                  <a:moveTo>
                    <a:pt x="0" y="112775"/>
                  </a:moveTo>
                  <a:lnTo>
                    <a:pt x="0" y="2044573"/>
                  </a:lnTo>
                </a:path>
                <a:path w="7952105" h="4645659">
                  <a:moveTo>
                    <a:pt x="7950708" y="2705100"/>
                  </a:moveTo>
                  <a:lnTo>
                    <a:pt x="7950708" y="4645088"/>
                  </a:lnTo>
                </a:path>
                <a:path w="7952105" h="4645659">
                  <a:moveTo>
                    <a:pt x="9143" y="2802636"/>
                  </a:moveTo>
                  <a:lnTo>
                    <a:pt x="9143" y="4643767"/>
                  </a:lnTo>
                </a:path>
                <a:path w="7952105" h="4645659">
                  <a:moveTo>
                    <a:pt x="9143" y="4643628"/>
                  </a:moveTo>
                  <a:lnTo>
                    <a:pt x="7951978" y="4643628"/>
                  </a:lnTo>
                </a:path>
              </a:pathLst>
            </a:custGeom>
            <a:ln w="2895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715465-2D22-F71F-D71C-37CD5088010A}"/>
              </a:ext>
            </a:extLst>
          </p:cNvPr>
          <p:cNvSpPr txBox="1"/>
          <p:nvPr/>
        </p:nvSpPr>
        <p:spPr>
          <a:xfrm>
            <a:off x="96253" y="26002"/>
            <a:ext cx="480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作品のきっかけやポイント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071CF7-8D80-EE36-D614-445E8253E556}"/>
              </a:ext>
            </a:extLst>
          </p:cNvPr>
          <p:cNvSpPr txBox="1"/>
          <p:nvPr/>
        </p:nvSpPr>
        <p:spPr>
          <a:xfrm>
            <a:off x="96253" y="594447"/>
            <a:ext cx="9147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lang="ja-JP" altLang="en-US" sz="1400" dirty="0"/>
              <a:t>どのような経緯でこの作品を思いついたか（自身の体験談等）やポイント</a:t>
            </a:r>
            <a:r>
              <a:rPr kumimoji="1" lang="ja-JP" altLang="en-US" sz="1400" dirty="0"/>
              <a:t>を</a:t>
            </a:r>
            <a:r>
              <a:rPr lang="ja-JP" altLang="en-US" sz="1400" dirty="0">
                <a:latin typeface="MS PGothic"/>
                <a:cs typeface="MS PGothic"/>
              </a:rPr>
              <a:t>イラストや表などを</a:t>
            </a:r>
            <a:r>
              <a:rPr lang="ja-JP" altLang="en-US" sz="1400" dirty="0"/>
              <a:t>使って</a:t>
            </a:r>
            <a:r>
              <a:rPr kumimoji="1" lang="ja-JP" altLang="en-US" sz="1400" dirty="0"/>
              <a:t>説明してください。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056" y="587756"/>
            <a:ext cx="78867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latin typeface="MS Gothic"/>
                <a:cs typeface="MS Gothic"/>
              </a:rPr>
              <a:t>※</a:t>
            </a:r>
            <a:r>
              <a:rPr sz="1400" dirty="0" err="1">
                <a:latin typeface="MS PGothic"/>
                <a:cs typeface="MS PGothic"/>
              </a:rPr>
              <a:t>既存のア</a:t>
            </a:r>
            <a:r>
              <a:rPr sz="1400" spc="-5" dirty="0" err="1">
                <a:latin typeface="MS PGothic"/>
                <a:cs typeface="MS PGothic"/>
              </a:rPr>
              <a:t>プリ・シ</a:t>
            </a:r>
            <a:r>
              <a:rPr sz="1400" spc="5" dirty="0" err="1">
                <a:latin typeface="MS PGothic"/>
                <a:cs typeface="MS PGothic"/>
              </a:rPr>
              <a:t>ス</a:t>
            </a:r>
            <a:r>
              <a:rPr sz="1400" spc="-10" dirty="0" err="1">
                <a:latin typeface="MS PGothic"/>
                <a:cs typeface="MS PGothic"/>
              </a:rPr>
              <a:t>テ</a:t>
            </a:r>
            <a:r>
              <a:rPr sz="1400" dirty="0" err="1">
                <a:latin typeface="MS PGothic"/>
                <a:cs typeface="MS PGothic"/>
              </a:rPr>
              <a:t>ムと</a:t>
            </a:r>
            <a:r>
              <a:rPr sz="1400" spc="-15" dirty="0" err="1">
                <a:latin typeface="MS PGothic"/>
                <a:cs typeface="MS PGothic"/>
              </a:rPr>
              <a:t>の</a:t>
            </a:r>
            <a:r>
              <a:rPr sz="1400" dirty="0" err="1">
                <a:latin typeface="MS PGothic"/>
                <a:cs typeface="MS PGothic"/>
              </a:rPr>
              <a:t>違</a:t>
            </a:r>
            <a:r>
              <a:rPr sz="1400" spc="-10" dirty="0" err="1">
                <a:latin typeface="MS PGothic"/>
                <a:cs typeface="MS PGothic"/>
              </a:rPr>
              <a:t>い</a:t>
            </a:r>
            <a:r>
              <a:rPr sz="1400" dirty="0" err="1">
                <a:latin typeface="MS PGothic"/>
                <a:cs typeface="MS PGothic"/>
              </a:rPr>
              <a:t>（</a:t>
            </a:r>
            <a:r>
              <a:rPr sz="1400" spc="-15" dirty="0" err="1">
                <a:latin typeface="MS PGothic"/>
                <a:cs typeface="MS PGothic"/>
              </a:rPr>
              <a:t>何</a:t>
            </a:r>
            <a:r>
              <a:rPr sz="1400" dirty="0" err="1">
                <a:latin typeface="MS PGothic"/>
                <a:cs typeface="MS PGothic"/>
              </a:rPr>
              <a:t>が新</a:t>
            </a:r>
            <a:r>
              <a:rPr sz="1400" spc="-10" dirty="0" err="1">
                <a:latin typeface="MS PGothic"/>
                <a:cs typeface="MS PGothic"/>
              </a:rPr>
              <a:t>し</a:t>
            </a:r>
            <a:r>
              <a:rPr sz="1400" dirty="0" err="1">
                <a:latin typeface="MS PGothic"/>
                <a:cs typeface="MS PGothic"/>
              </a:rPr>
              <a:t>い</a:t>
            </a:r>
            <a:r>
              <a:rPr sz="1400" spc="-15" dirty="0" err="1">
                <a:latin typeface="MS PGothic"/>
                <a:cs typeface="MS PGothic"/>
              </a:rPr>
              <a:t>か</a:t>
            </a:r>
            <a:r>
              <a:rPr sz="1400" dirty="0" err="1">
                <a:latin typeface="MS PGothic"/>
                <a:cs typeface="MS PGothic"/>
              </a:rPr>
              <a:t>）</a:t>
            </a:r>
            <a:r>
              <a:rPr sz="1400" spc="-5" dirty="0" err="1">
                <a:latin typeface="MS PGothic"/>
                <a:cs typeface="MS PGothic"/>
              </a:rPr>
              <a:t>を</a:t>
            </a:r>
            <a:r>
              <a:rPr lang="ja-JP" altLang="en-US" sz="1400" spc="-15" dirty="0">
                <a:latin typeface="MS PGothic"/>
                <a:cs typeface="MS PGothic"/>
              </a:rPr>
              <a:t>必</a:t>
            </a:r>
            <a:r>
              <a:rPr lang="ja-JP" altLang="en-US" sz="1400" dirty="0">
                <a:latin typeface="MS PGothic"/>
                <a:cs typeface="MS PGothic"/>
              </a:rPr>
              <a:t>要</a:t>
            </a:r>
            <a:r>
              <a:rPr lang="ja-JP" altLang="en-US" sz="1400" spc="-15" dirty="0">
                <a:latin typeface="MS PGothic"/>
                <a:cs typeface="MS PGothic"/>
              </a:rPr>
              <a:t>に</a:t>
            </a:r>
            <a:r>
              <a:rPr lang="ja-JP" altLang="en-US" sz="1400" dirty="0">
                <a:latin typeface="MS PGothic"/>
                <a:cs typeface="MS PGothic"/>
              </a:rPr>
              <a:t>応じ</a:t>
            </a:r>
            <a:r>
              <a:rPr lang="ja-JP" altLang="en-US" sz="1400" spc="-10" dirty="0">
                <a:latin typeface="MS PGothic"/>
                <a:cs typeface="MS PGothic"/>
              </a:rPr>
              <a:t>て</a:t>
            </a:r>
            <a:r>
              <a:rPr lang="ja-JP" altLang="en-US" sz="1400" dirty="0">
                <a:latin typeface="MS PGothic"/>
                <a:cs typeface="MS PGothic"/>
              </a:rPr>
              <a:t>イラストや表を</a:t>
            </a:r>
            <a:r>
              <a:rPr sz="1400" dirty="0" err="1">
                <a:latin typeface="MS PGothic"/>
                <a:cs typeface="MS PGothic"/>
              </a:rPr>
              <a:t>使っ</a:t>
            </a:r>
            <a:r>
              <a:rPr sz="1400" spc="-10" dirty="0" err="1">
                <a:latin typeface="MS PGothic"/>
                <a:cs typeface="MS PGothic"/>
              </a:rPr>
              <a:t>て</a:t>
            </a:r>
            <a:r>
              <a:rPr sz="1400" spc="-15" dirty="0" err="1">
                <a:latin typeface="MS PGothic"/>
                <a:cs typeface="MS PGothic"/>
              </a:rPr>
              <a:t>説</a:t>
            </a:r>
            <a:r>
              <a:rPr sz="1400" dirty="0" err="1">
                <a:latin typeface="MS PGothic"/>
                <a:cs typeface="MS PGothic"/>
              </a:rPr>
              <a:t>明し</a:t>
            </a:r>
            <a:r>
              <a:rPr sz="1400" spc="-10" dirty="0" err="1">
                <a:latin typeface="MS PGothic"/>
                <a:cs typeface="MS PGothic"/>
              </a:rPr>
              <a:t>て</a:t>
            </a:r>
            <a:r>
              <a:rPr sz="1400" dirty="0" err="1">
                <a:latin typeface="MS PGothic"/>
                <a:cs typeface="MS PGothic"/>
              </a:rPr>
              <a:t>く</a:t>
            </a:r>
            <a:r>
              <a:rPr sz="1400" spc="-15" dirty="0" err="1">
                <a:latin typeface="MS PGothic"/>
                <a:cs typeface="MS PGothic"/>
              </a:rPr>
              <a:t>だ</a:t>
            </a:r>
            <a:r>
              <a:rPr sz="1400" spc="-10" dirty="0" err="1">
                <a:latin typeface="MS PGothic"/>
                <a:cs typeface="MS PGothic"/>
              </a:rPr>
              <a:t>さ</a:t>
            </a:r>
            <a:r>
              <a:rPr sz="1400" dirty="0" err="1">
                <a:latin typeface="MS PGothic"/>
                <a:cs typeface="MS PGothic"/>
              </a:rPr>
              <a:t>い</a:t>
            </a:r>
            <a:r>
              <a:rPr sz="1400" dirty="0">
                <a:latin typeface="MS PGothic"/>
                <a:cs typeface="MS PGothic"/>
              </a:rPr>
              <a:t>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915" y="865632"/>
            <a:ext cx="8903335" cy="5890260"/>
            <a:chOff x="89915" y="865632"/>
            <a:chExt cx="8903335" cy="5890260"/>
          </a:xfrm>
        </p:grpSpPr>
        <p:sp>
          <p:nvSpPr>
            <p:cNvPr id="4" name="object 4"/>
            <p:cNvSpPr/>
            <p:nvPr/>
          </p:nvSpPr>
          <p:spPr>
            <a:xfrm>
              <a:off x="96011" y="871728"/>
              <a:ext cx="8891270" cy="5878195"/>
            </a:xfrm>
            <a:custGeom>
              <a:avLst/>
              <a:gdLst/>
              <a:ahLst/>
              <a:cxnLst/>
              <a:rect l="l" t="t" r="r" b="b"/>
              <a:pathLst>
                <a:path w="8891270" h="5878195">
                  <a:moveTo>
                    <a:pt x="0" y="5878068"/>
                  </a:moveTo>
                  <a:lnTo>
                    <a:pt x="8891016" y="5878068"/>
                  </a:lnTo>
                  <a:lnTo>
                    <a:pt x="8891016" y="0"/>
                  </a:lnTo>
                  <a:lnTo>
                    <a:pt x="0" y="0"/>
                  </a:lnTo>
                  <a:lnTo>
                    <a:pt x="0" y="587806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59" y="4398264"/>
              <a:ext cx="7886700" cy="1772920"/>
            </a:xfrm>
            <a:custGeom>
              <a:avLst/>
              <a:gdLst/>
              <a:ahLst/>
              <a:cxnLst/>
              <a:rect l="l" t="t" r="r" b="b"/>
              <a:pathLst>
                <a:path w="7886700" h="1772920">
                  <a:moveTo>
                    <a:pt x="7591298" y="0"/>
                  </a:moveTo>
                  <a:lnTo>
                    <a:pt x="295402" y="0"/>
                  </a:lnTo>
                  <a:lnTo>
                    <a:pt x="247486" y="3864"/>
                  </a:lnTo>
                  <a:lnTo>
                    <a:pt x="202032" y="15055"/>
                  </a:lnTo>
                  <a:lnTo>
                    <a:pt x="159648" y="32962"/>
                  </a:lnTo>
                  <a:lnTo>
                    <a:pt x="120942" y="56981"/>
                  </a:lnTo>
                  <a:lnTo>
                    <a:pt x="86521" y="86502"/>
                  </a:lnTo>
                  <a:lnTo>
                    <a:pt x="56995" y="120920"/>
                  </a:lnTo>
                  <a:lnTo>
                    <a:pt x="32972" y="159626"/>
                  </a:lnTo>
                  <a:lnTo>
                    <a:pt x="15059" y="202013"/>
                  </a:lnTo>
                  <a:lnTo>
                    <a:pt x="3866" y="247474"/>
                  </a:lnTo>
                  <a:lnTo>
                    <a:pt x="0" y="295402"/>
                  </a:lnTo>
                  <a:lnTo>
                    <a:pt x="0" y="1477010"/>
                  </a:lnTo>
                  <a:lnTo>
                    <a:pt x="3866" y="1524925"/>
                  </a:lnTo>
                  <a:lnTo>
                    <a:pt x="15059" y="1570379"/>
                  </a:lnTo>
                  <a:lnTo>
                    <a:pt x="32972" y="1612763"/>
                  </a:lnTo>
                  <a:lnTo>
                    <a:pt x="56995" y="1651469"/>
                  </a:lnTo>
                  <a:lnTo>
                    <a:pt x="86521" y="1685890"/>
                  </a:lnTo>
                  <a:lnTo>
                    <a:pt x="120942" y="1715416"/>
                  </a:lnTo>
                  <a:lnTo>
                    <a:pt x="159648" y="1739439"/>
                  </a:lnTo>
                  <a:lnTo>
                    <a:pt x="202032" y="1757352"/>
                  </a:lnTo>
                  <a:lnTo>
                    <a:pt x="247486" y="1768545"/>
                  </a:lnTo>
                  <a:lnTo>
                    <a:pt x="295402" y="1772412"/>
                  </a:lnTo>
                  <a:lnTo>
                    <a:pt x="7591298" y="1772412"/>
                  </a:lnTo>
                  <a:lnTo>
                    <a:pt x="7639225" y="1768545"/>
                  </a:lnTo>
                  <a:lnTo>
                    <a:pt x="7684686" y="1757352"/>
                  </a:lnTo>
                  <a:lnTo>
                    <a:pt x="7727073" y="1739439"/>
                  </a:lnTo>
                  <a:lnTo>
                    <a:pt x="7765779" y="1715416"/>
                  </a:lnTo>
                  <a:lnTo>
                    <a:pt x="7800197" y="1685890"/>
                  </a:lnTo>
                  <a:lnTo>
                    <a:pt x="7829718" y="1651469"/>
                  </a:lnTo>
                  <a:lnTo>
                    <a:pt x="7853737" y="1612763"/>
                  </a:lnTo>
                  <a:lnTo>
                    <a:pt x="7871644" y="1570379"/>
                  </a:lnTo>
                  <a:lnTo>
                    <a:pt x="7882835" y="1524925"/>
                  </a:lnTo>
                  <a:lnTo>
                    <a:pt x="7886700" y="1477010"/>
                  </a:lnTo>
                  <a:lnTo>
                    <a:pt x="7886700" y="295402"/>
                  </a:lnTo>
                  <a:lnTo>
                    <a:pt x="7882835" y="247474"/>
                  </a:lnTo>
                  <a:lnTo>
                    <a:pt x="7871644" y="202013"/>
                  </a:lnTo>
                  <a:lnTo>
                    <a:pt x="7853737" y="159626"/>
                  </a:lnTo>
                  <a:lnTo>
                    <a:pt x="7829718" y="120920"/>
                  </a:lnTo>
                  <a:lnTo>
                    <a:pt x="7800197" y="86502"/>
                  </a:lnTo>
                  <a:lnTo>
                    <a:pt x="7765779" y="56981"/>
                  </a:lnTo>
                  <a:lnTo>
                    <a:pt x="7727073" y="32962"/>
                  </a:lnTo>
                  <a:lnTo>
                    <a:pt x="7684686" y="15055"/>
                  </a:lnTo>
                  <a:lnTo>
                    <a:pt x="7639225" y="3864"/>
                  </a:lnTo>
                  <a:lnTo>
                    <a:pt x="759129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作品の新規性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4259" y="725250"/>
            <a:ext cx="8622082" cy="5710537"/>
          </a:xfrm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485140" indent="-472440">
              <a:lnSpc>
                <a:spcPct val="100000"/>
              </a:lnSpc>
              <a:spcBef>
                <a:spcPts val="1889"/>
              </a:spcBef>
              <a:buChar char="■"/>
              <a:tabLst>
                <a:tab pos="485140" algn="l"/>
              </a:tabLst>
            </a:pPr>
            <a:r>
              <a:rPr sz="2800" spc="290" dirty="0">
                <a:latin typeface="MS UI Gothic"/>
                <a:cs typeface="MS UI Gothic"/>
              </a:rPr>
              <a:t>既存のシステムとの違い</a:t>
            </a:r>
            <a:endParaRPr sz="2800" dirty="0">
              <a:latin typeface="MS UI Gothic"/>
              <a:cs typeface="MS UI Gothic"/>
            </a:endParaRPr>
          </a:p>
          <a:p>
            <a:pPr marL="355600" indent="-342900">
              <a:lnSpc>
                <a:spcPct val="100000"/>
              </a:lnSpc>
              <a:spcBef>
                <a:spcPts val="154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75" dirty="0">
                <a:latin typeface="MS UI Gothic"/>
                <a:cs typeface="MS UI Gothic"/>
              </a:rPr>
              <a:t>特定の施設・地域</a:t>
            </a:r>
            <a:r>
              <a:rPr sz="2400" spc="65" dirty="0">
                <a:latin typeface="MS UI Gothic"/>
                <a:cs typeface="MS UI Gothic"/>
              </a:rPr>
              <a:t>を</a:t>
            </a:r>
            <a:r>
              <a:rPr sz="2400" dirty="0">
                <a:latin typeface="MS UI Gothic"/>
                <a:cs typeface="MS UI Gothic"/>
              </a:rPr>
              <a:t>対象</a:t>
            </a:r>
          </a:p>
          <a:p>
            <a:pPr marL="812800" lvl="1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812800" algn="l"/>
              </a:tabLst>
            </a:pPr>
            <a:r>
              <a:rPr sz="2400" spc="85" dirty="0">
                <a:latin typeface="MS UI Gothic"/>
                <a:cs typeface="MS UI Gothic"/>
              </a:rPr>
              <a:t>建物内部の案内や施設固有</a:t>
            </a:r>
            <a:r>
              <a:rPr sz="2400" spc="75" dirty="0">
                <a:latin typeface="MS UI Gothic"/>
                <a:cs typeface="MS UI Gothic"/>
              </a:rPr>
              <a:t>の</a:t>
            </a:r>
            <a:r>
              <a:rPr sz="2400" spc="375" dirty="0">
                <a:latin typeface="MS UI Gothic"/>
                <a:cs typeface="MS UI Gothic"/>
              </a:rPr>
              <a:t>キ</a:t>
            </a:r>
            <a:r>
              <a:rPr sz="2400" spc="370" dirty="0">
                <a:latin typeface="MS UI Gothic"/>
                <a:cs typeface="MS UI Gothic"/>
              </a:rPr>
              <a:t>ー</a:t>
            </a:r>
            <a:r>
              <a:rPr sz="2400" spc="250" dirty="0">
                <a:latin typeface="MS UI Gothic"/>
                <a:cs typeface="MS UI Gothic"/>
              </a:rPr>
              <a:t>ワードに</a:t>
            </a:r>
            <a:r>
              <a:rPr sz="2400" spc="240" dirty="0">
                <a:latin typeface="MS UI Gothic"/>
                <a:cs typeface="MS UI Gothic"/>
              </a:rPr>
              <a:t>よ</a:t>
            </a:r>
            <a:r>
              <a:rPr sz="2400" spc="80" dirty="0">
                <a:latin typeface="MS UI Gothic"/>
                <a:cs typeface="MS UI Gothic"/>
              </a:rPr>
              <a:t>る検索</a:t>
            </a:r>
            <a:endParaRPr sz="2400" dirty="0">
              <a:latin typeface="MS UI Gothic"/>
              <a:cs typeface="MS UI Gothic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130" dirty="0">
                <a:latin typeface="MS UI Gothic"/>
                <a:cs typeface="MS UI Gothic"/>
              </a:rPr>
              <a:t>施設管理者や観光協会等によるデー</a:t>
            </a:r>
            <a:r>
              <a:rPr sz="2400" spc="85" dirty="0">
                <a:latin typeface="MS UI Gothic"/>
                <a:cs typeface="MS UI Gothic"/>
              </a:rPr>
              <a:t>タ</a:t>
            </a:r>
            <a:r>
              <a:rPr sz="2400" spc="120" dirty="0">
                <a:latin typeface="MS UI Gothic"/>
                <a:cs typeface="MS UI Gothic"/>
              </a:rPr>
              <a:t>の更新</a:t>
            </a:r>
            <a:endParaRPr sz="2400" dirty="0">
              <a:latin typeface="MS UI Gothic"/>
              <a:cs typeface="MS UI Gothic"/>
            </a:endParaRPr>
          </a:p>
          <a:p>
            <a:pPr marL="812800" lvl="1" indent="-3429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812800" algn="l"/>
              </a:tabLst>
            </a:pPr>
            <a:r>
              <a:rPr sz="2400" spc="270" dirty="0" err="1">
                <a:latin typeface="MS UI Gothic"/>
                <a:cs typeface="MS UI Gothic"/>
              </a:rPr>
              <a:t>ユーザはデータの更新ボタンを押すだけ</a:t>
            </a:r>
            <a:r>
              <a:rPr sz="2400" spc="210" dirty="0" err="1">
                <a:latin typeface="MS UI Gothic"/>
                <a:cs typeface="MS UI Gothic"/>
              </a:rPr>
              <a:t>で最新デー</a:t>
            </a:r>
            <a:r>
              <a:rPr sz="2400" spc="150" dirty="0" err="1">
                <a:latin typeface="MS UI Gothic"/>
                <a:cs typeface="MS UI Gothic"/>
              </a:rPr>
              <a:t>タ</a:t>
            </a:r>
            <a:r>
              <a:rPr sz="2400" spc="175" dirty="0" err="1">
                <a:latin typeface="MS UI Gothic"/>
                <a:cs typeface="MS UI Gothic"/>
              </a:rPr>
              <a:t>に</a:t>
            </a:r>
            <a:endParaRPr lang="ja-JP" altLang="en-US" sz="2400" dirty="0">
              <a:latin typeface="MS UI Gothic"/>
              <a:cs typeface="MS UI Gothic"/>
            </a:endParaRPr>
          </a:p>
          <a:p>
            <a:pPr marL="461009" indent="-343535">
              <a:lnSpc>
                <a:spcPct val="100000"/>
              </a:lnSpc>
              <a:spcBef>
                <a:spcPts val="1880"/>
              </a:spcBef>
              <a:buFont typeface="Wingdings"/>
              <a:buChar char=""/>
              <a:tabLst>
                <a:tab pos="461645" algn="l"/>
              </a:tabLst>
            </a:pPr>
            <a:r>
              <a:rPr sz="2800" spc="185" dirty="0" err="1">
                <a:latin typeface="MS UI Gothic"/>
                <a:cs typeface="MS UI Gothic"/>
              </a:rPr>
              <a:t>アプ</a:t>
            </a:r>
            <a:r>
              <a:rPr sz="2800" spc="145" dirty="0" err="1">
                <a:latin typeface="MS UI Gothic"/>
                <a:cs typeface="MS UI Gothic"/>
              </a:rPr>
              <a:t>リ</a:t>
            </a:r>
            <a:r>
              <a:rPr sz="2800" spc="200" dirty="0" err="1">
                <a:latin typeface="MS UI Gothic"/>
                <a:cs typeface="MS UI Gothic"/>
              </a:rPr>
              <a:t>の</a:t>
            </a:r>
            <a:r>
              <a:rPr sz="2800" spc="250" dirty="0" err="1">
                <a:latin typeface="MS UI Gothic"/>
                <a:cs typeface="MS UI Gothic"/>
              </a:rPr>
              <a:t>応用例</a:t>
            </a:r>
            <a:r>
              <a:rPr sz="2800" spc="125" dirty="0">
                <a:latin typeface="MS UI Gothic"/>
                <a:cs typeface="MS UI Gothic"/>
              </a:rPr>
              <a:t>：</a:t>
            </a:r>
            <a:r>
              <a:rPr sz="2800" spc="40" dirty="0">
                <a:latin typeface="MS UI Gothic"/>
                <a:cs typeface="MS UI Gothic"/>
              </a:rPr>
              <a:t> </a:t>
            </a:r>
            <a:r>
              <a:rPr sz="2800" spc="-5" dirty="0" err="1">
                <a:latin typeface="MS UI Gothic"/>
                <a:cs typeface="MS UI Gothic"/>
              </a:rPr>
              <a:t>広島大学案内</a:t>
            </a:r>
            <a:endParaRPr sz="2600" dirty="0">
              <a:latin typeface="MS UI Gothic"/>
              <a:cs typeface="MS UI Gothic"/>
            </a:endParaRPr>
          </a:p>
          <a:p>
            <a:pPr marL="654050" lvl="1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54050" algn="l"/>
                <a:tab pos="654685" algn="l"/>
              </a:tabLst>
            </a:pPr>
            <a:endParaRPr lang="en-US" sz="2000" spc="80" dirty="0">
              <a:latin typeface="MS UI Gothic"/>
              <a:cs typeface="MS UI Gothic"/>
            </a:endParaRPr>
          </a:p>
          <a:p>
            <a:pPr marL="654050" lvl="1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54050" algn="l"/>
                <a:tab pos="654685" algn="l"/>
              </a:tabLst>
            </a:pPr>
            <a:r>
              <a:rPr sz="2000" spc="80" dirty="0" err="1">
                <a:latin typeface="MS UI Gothic"/>
                <a:cs typeface="MS UI Gothic"/>
              </a:rPr>
              <a:t>大学内は広</a:t>
            </a:r>
            <a:r>
              <a:rPr sz="2000" spc="25" dirty="0" err="1">
                <a:latin typeface="MS UI Gothic"/>
                <a:cs typeface="MS UI Gothic"/>
              </a:rPr>
              <a:t>く</a:t>
            </a:r>
            <a:r>
              <a:rPr sz="2000" spc="270" dirty="0" err="1">
                <a:latin typeface="MS UI Gothic"/>
                <a:cs typeface="MS UI Gothic"/>
              </a:rPr>
              <a:t>てど</a:t>
            </a:r>
            <a:r>
              <a:rPr sz="2000" spc="204" dirty="0" err="1">
                <a:latin typeface="MS UI Gothic"/>
                <a:cs typeface="MS UI Gothic"/>
              </a:rPr>
              <a:t>こに何があ</a:t>
            </a:r>
            <a:r>
              <a:rPr sz="2000" spc="180" dirty="0" err="1">
                <a:latin typeface="MS UI Gothic"/>
                <a:cs typeface="MS UI Gothic"/>
              </a:rPr>
              <a:t>る</a:t>
            </a:r>
            <a:r>
              <a:rPr sz="2000" spc="315" dirty="0" err="1">
                <a:latin typeface="MS UI Gothic"/>
                <a:cs typeface="MS UI Gothic"/>
              </a:rPr>
              <a:t>のか</a:t>
            </a:r>
            <a:r>
              <a:rPr sz="2000" spc="310" dirty="0" err="1">
                <a:latin typeface="MS UI Gothic"/>
                <a:cs typeface="MS UI Gothic"/>
              </a:rPr>
              <a:t>わ</a:t>
            </a:r>
            <a:r>
              <a:rPr sz="2000" spc="225" dirty="0" err="1">
                <a:latin typeface="MS UI Gothic"/>
                <a:cs typeface="MS UI Gothic"/>
              </a:rPr>
              <a:t>からない</a:t>
            </a:r>
            <a:endParaRPr sz="2000" dirty="0">
              <a:latin typeface="MS UI Gothic"/>
              <a:cs typeface="MS UI Gothic"/>
            </a:endParaRPr>
          </a:p>
          <a:p>
            <a:pPr marL="654050" lvl="1" indent="-34353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654050" algn="l"/>
                <a:tab pos="654685" algn="l"/>
              </a:tabLst>
            </a:pPr>
            <a:r>
              <a:rPr sz="2000" spc="204" dirty="0">
                <a:latin typeface="MS UI Gothic"/>
                <a:cs typeface="MS UI Gothic"/>
              </a:rPr>
              <a:t>学会やオ</a:t>
            </a:r>
            <a:r>
              <a:rPr sz="2000" spc="170" dirty="0">
                <a:latin typeface="MS UI Gothic"/>
                <a:cs typeface="MS UI Gothic"/>
              </a:rPr>
              <a:t>ー</a:t>
            </a:r>
            <a:r>
              <a:rPr sz="2000" spc="320" dirty="0">
                <a:latin typeface="MS UI Gothic"/>
                <a:cs typeface="MS UI Gothic"/>
              </a:rPr>
              <a:t>プンキャ</a:t>
            </a:r>
            <a:r>
              <a:rPr sz="2000" spc="310" dirty="0">
                <a:latin typeface="MS UI Gothic"/>
                <a:cs typeface="MS UI Gothic"/>
              </a:rPr>
              <a:t>ン</a:t>
            </a:r>
            <a:r>
              <a:rPr sz="2000" spc="210" dirty="0">
                <a:latin typeface="MS UI Gothic"/>
                <a:cs typeface="MS UI Gothic"/>
              </a:rPr>
              <a:t>パスなど学外</a:t>
            </a:r>
            <a:r>
              <a:rPr sz="2000" spc="204" dirty="0">
                <a:latin typeface="MS UI Gothic"/>
                <a:cs typeface="MS UI Gothic"/>
              </a:rPr>
              <a:t>か</a:t>
            </a:r>
            <a:r>
              <a:rPr sz="2000" spc="155" dirty="0">
                <a:latin typeface="MS UI Gothic"/>
                <a:cs typeface="MS UI Gothic"/>
              </a:rPr>
              <a:t>ら訪れ</a:t>
            </a:r>
            <a:r>
              <a:rPr sz="2000" spc="120" dirty="0">
                <a:latin typeface="MS UI Gothic"/>
                <a:cs typeface="MS UI Gothic"/>
              </a:rPr>
              <a:t>る</a:t>
            </a:r>
            <a:r>
              <a:rPr sz="2000" spc="95" dirty="0">
                <a:latin typeface="MS UI Gothic"/>
                <a:cs typeface="MS UI Gothic"/>
              </a:rPr>
              <a:t>人が多</a:t>
            </a:r>
            <a:r>
              <a:rPr sz="2000" spc="135" dirty="0">
                <a:latin typeface="MS UI Gothic"/>
                <a:cs typeface="MS UI Gothic"/>
              </a:rPr>
              <a:t>数</a:t>
            </a:r>
            <a:r>
              <a:rPr sz="2000" spc="100" dirty="0">
                <a:latin typeface="MS UI Gothic"/>
                <a:cs typeface="MS UI Gothic"/>
              </a:rPr>
              <a:t>い</a:t>
            </a:r>
            <a:r>
              <a:rPr sz="2000" spc="220" dirty="0">
                <a:latin typeface="MS UI Gothic"/>
                <a:cs typeface="MS UI Gothic"/>
              </a:rPr>
              <a:t>る</a:t>
            </a:r>
            <a:endParaRPr sz="2000" dirty="0">
              <a:latin typeface="MS UI Gothic"/>
              <a:cs typeface="MS UI Gothic"/>
            </a:endParaRPr>
          </a:p>
          <a:p>
            <a:pPr marL="654050" lvl="1" indent="-343535">
              <a:lnSpc>
                <a:spcPct val="100000"/>
              </a:lnSpc>
              <a:spcBef>
                <a:spcPts val="1195"/>
              </a:spcBef>
              <a:buFont typeface="Arial MT"/>
              <a:buChar char="•"/>
              <a:tabLst>
                <a:tab pos="654050" algn="l"/>
                <a:tab pos="654685" algn="l"/>
              </a:tabLst>
            </a:pPr>
            <a:r>
              <a:rPr sz="2000" spc="30" dirty="0" err="1">
                <a:latin typeface="MS UI Gothic"/>
                <a:cs typeface="MS UI Gothic"/>
              </a:rPr>
              <a:t>研究者や各学部、研</a:t>
            </a:r>
            <a:r>
              <a:rPr sz="2000" spc="20" dirty="0" err="1">
                <a:latin typeface="MS UI Gothic"/>
                <a:cs typeface="MS UI Gothic"/>
              </a:rPr>
              <a:t>究</a:t>
            </a:r>
            <a:r>
              <a:rPr sz="2000" spc="140" dirty="0" err="1">
                <a:latin typeface="MS UI Gothic"/>
                <a:cs typeface="MS UI Gothic"/>
              </a:rPr>
              <a:t>施設などあ</a:t>
            </a:r>
            <a:r>
              <a:rPr sz="2000" spc="100" dirty="0" err="1">
                <a:latin typeface="MS UI Gothic"/>
                <a:cs typeface="MS UI Gothic"/>
              </a:rPr>
              <a:t>ら</a:t>
            </a:r>
            <a:r>
              <a:rPr sz="2000" spc="235" dirty="0" err="1">
                <a:latin typeface="MS UI Gothic"/>
                <a:cs typeface="MS UI Gothic"/>
              </a:rPr>
              <a:t>ゆ</a:t>
            </a:r>
            <a:r>
              <a:rPr sz="2000" spc="195" dirty="0" err="1">
                <a:latin typeface="MS UI Gothic"/>
                <a:cs typeface="MS UI Gothic"/>
              </a:rPr>
              <a:t>る</a:t>
            </a:r>
            <a:r>
              <a:rPr sz="2000" spc="290" dirty="0" err="1">
                <a:latin typeface="MS UI Gothic"/>
                <a:cs typeface="MS UI Gothic"/>
              </a:rPr>
              <a:t>デ</a:t>
            </a:r>
            <a:r>
              <a:rPr sz="2000" spc="280" dirty="0" err="1">
                <a:latin typeface="MS UI Gothic"/>
                <a:cs typeface="MS UI Gothic"/>
              </a:rPr>
              <a:t>ー</a:t>
            </a:r>
            <a:r>
              <a:rPr sz="2000" spc="114" dirty="0" err="1">
                <a:latin typeface="MS UI Gothic"/>
                <a:cs typeface="MS UI Gothic"/>
              </a:rPr>
              <a:t>タを保持</a:t>
            </a:r>
            <a:endParaRPr sz="2000" dirty="0">
              <a:latin typeface="MS UI Gothic"/>
              <a:cs typeface="MS UI Gothic"/>
            </a:endParaRPr>
          </a:p>
          <a:p>
            <a:pPr marL="363855">
              <a:lnSpc>
                <a:spcPct val="100000"/>
              </a:lnSpc>
            </a:pP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63855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Google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Map</a:t>
            </a:r>
            <a:r>
              <a:rPr sz="2000" spc="-5" dirty="0">
                <a:solidFill>
                  <a:srgbClr val="FF0000"/>
                </a:solidFill>
                <a:latin typeface="MS PGothic"/>
                <a:cs typeface="MS PGothic"/>
              </a:rPr>
              <a:t>などの地図ア</a:t>
            </a:r>
            <a:r>
              <a:rPr sz="2000" spc="-10" dirty="0">
                <a:solidFill>
                  <a:srgbClr val="FF0000"/>
                </a:solidFill>
                <a:latin typeface="MS PGothic"/>
                <a:cs typeface="MS PGothic"/>
              </a:rPr>
              <a:t>プリで</a:t>
            </a:r>
            <a:r>
              <a:rPr sz="2000" dirty="0">
                <a:solidFill>
                  <a:srgbClr val="FF0000"/>
                </a:solidFill>
                <a:latin typeface="MS PGothic"/>
                <a:cs typeface="MS PGothic"/>
              </a:rPr>
              <a:t>は</a:t>
            </a:r>
            <a:r>
              <a:rPr sz="2000" spc="-10" dirty="0">
                <a:solidFill>
                  <a:srgbClr val="FF0000"/>
                </a:solidFill>
                <a:latin typeface="MS PGothic"/>
                <a:cs typeface="MS PGothic"/>
              </a:rPr>
              <a:t>カ</a:t>
            </a:r>
            <a:r>
              <a:rPr sz="2000" dirty="0">
                <a:solidFill>
                  <a:srgbClr val="FF0000"/>
                </a:solidFill>
                <a:latin typeface="MS PGothic"/>
                <a:cs typeface="MS PGothic"/>
              </a:rPr>
              <a:t>バー</a:t>
            </a:r>
            <a:r>
              <a:rPr sz="2000" spc="-15" dirty="0">
                <a:solidFill>
                  <a:srgbClr val="FF0000"/>
                </a:solidFill>
                <a:latin typeface="MS PGothic"/>
                <a:cs typeface="MS PGothic"/>
              </a:rPr>
              <a:t>で</a:t>
            </a:r>
            <a:r>
              <a:rPr sz="2000" dirty="0">
                <a:solidFill>
                  <a:srgbClr val="FF0000"/>
                </a:solidFill>
                <a:latin typeface="MS PGothic"/>
                <a:cs typeface="MS PGothic"/>
              </a:rPr>
              <a:t>き</a:t>
            </a:r>
            <a:r>
              <a:rPr sz="2000" spc="-10" dirty="0">
                <a:solidFill>
                  <a:srgbClr val="FF0000"/>
                </a:solidFill>
                <a:latin typeface="MS PGothic"/>
                <a:cs typeface="MS PGothic"/>
              </a:rPr>
              <a:t>な</a:t>
            </a:r>
            <a:r>
              <a:rPr sz="2000" spc="-15" dirty="0">
                <a:solidFill>
                  <a:srgbClr val="FF0000"/>
                </a:solidFill>
                <a:latin typeface="MS PGothic"/>
                <a:cs typeface="MS PGothic"/>
              </a:rPr>
              <a:t>い</a:t>
            </a:r>
            <a:r>
              <a:rPr sz="2000" dirty="0">
                <a:solidFill>
                  <a:srgbClr val="FF0000"/>
                </a:solidFill>
                <a:latin typeface="MS PGothic"/>
                <a:cs typeface="MS PGothic"/>
              </a:rPr>
              <a:t>ものを</a:t>
            </a:r>
            <a:r>
              <a:rPr sz="2000" spc="-15" dirty="0">
                <a:solidFill>
                  <a:srgbClr val="FF0000"/>
                </a:solidFill>
                <a:latin typeface="MS PGothic"/>
                <a:cs typeface="MS PGothic"/>
              </a:rPr>
              <a:t>本</a:t>
            </a:r>
            <a:r>
              <a:rPr sz="2000" spc="-5" dirty="0">
                <a:solidFill>
                  <a:srgbClr val="FF0000"/>
                </a:solidFill>
                <a:latin typeface="MS PGothic"/>
                <a:cs typeface="MS PGothic"/>
              </a:rPr>
              <a:t>アプ</a:t>
            </a:r>
            <a:r>
              <a:rPr sz="2000" spc="-15" dirty="0">
                <a:solidFill>
                  <a:srgbClr val="FF0000"/>
                </a:solidFill>
                <a:latin typeface="MS PGothic"/>
                <a:cs typeface="MS PGothic"/>
              </a:rPr>
              <a:t>リ</a:t>
            </a:r>
            <a:r>
              <a:rPr sz="2000" spc="-10" dirty="0">
                <a:solidFill>
                  <a:srgbClr val="FF0000"/>
                </a:solidFill>
                <a:latin typeface="MS PGothic"/>
                <a:cs typeface="MS PGothic"/>
              </a:rPr>
              <a:t>で</a:t>
            </a:r>
            <a:r>
              <a:rPr sz="2000" dirty="0">
                <a:solidFill>
                  <a:srgbClr val="FF0000"/>
                </a:solidFill>
                <a:latin typeface="MS PGothic"/>
                <a:cs typeface="MS PGothic"/>
              </a:rPr>
              <a:t>実現！</a:t>
            </a:r>
            <a:endParaRPr sz="2000" dirty="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9915" y="1080516"/>
            <a:ext cx="8903335" cy="5777865"/>
            <a:chOff x="89915" y="1080516"/>
            <a:chExt cx="8903335" cy="57778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" y="1080516"/>
              <a:ext cx="8903208" cy="5675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4312" y="1438655"/>
              <a:ext cx="2790443" cy="54193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3183" y="2083307"/>
              <a:ext cx="2560320" cy="40325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9629" y="3387089"/>
              <a:ext cx="3394075" cy="0"/>
            </a:xfrm>
            <a:custGeom>
              <a:avLst/>
              <a:gdLst/>
              <a:ahLst/>
              <a:cxnLst/>
              <a:rect l="l" t="t" r="r" b="b"/>
              <a:pathLst>
                <a:path w="3394075">
                  <a:moveTo>
                    <a:pt x="0" y="0"/>
                  </a:moveTo>
                  <a:lnTo>
                    <a:pt x="3393948" y="0"/>
                  </a:lnTo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9629" y="4156710"/>
              <a:ext cx="3394075" cy="0"/>
            </a:xfrm>
            <a:custGeom>
              <a:avLst/>
              <a:gdLst/>
              <a:ahLst/>
              <a:cxnLst/>
              <a:rect l="l" t="t" r="r" b="b"/>
              <a:pathLst>
                <a:path w="3394075">
                  <a:moveTo>
                    <a:pt x="0" y="0"/>
                  </a:moveTo>
                  <a:lnTo>
                    <a:pt x="3393948" y="0"/>
                  </a:lnTo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9629" y="5758433"/>
              <a:ext cx="3394075" cy="0"/>
            </a:xfrm>
            <a:custGeom>
              <a:avLst/>
              <a:gdLst/>
              <a:ahLst/>
              <a:cxnLst/>
              <a:rect l="l" t="t" r="r" b="b"/>
              <a:pathLst>
                <a:path w="3394075">
                  <a:moveTo>
                    <a:pt x="0" y="0"/>
                  </a:moveTo>
                  <a:lnTo>
                    <a:pt x="3393948" y="0"/>
                  </a:lnTo>
                </a:path>
              </a:pathLst>
            </a:custGeom>
            <a:ln w="198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9629" y="4940045"/>
              <a:ext cx="3394075" cy="0"/>
            </a:xfrm>
            <a:custGeom>
              <a:avLst/>
              <a:gdLst/>
              <a:ahLst/>
              <a:cxnLst/>
              <a:rect l="l" t="t" r="r" b="b"/>
              <a:pathLst>
                <a:path w="3394075">
                  <a:moveTo>
                    <a:pt x="0" y="0"/>
                  </a:moveTo>
                  <a:lnTo>
                    <a:pt x="3393948" y="0"/>
                  </a:lnTo>
                </a:path>
              </a:pathLst>
            </a:custGeom>
            <a:ln w="1981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5056" y="24511"/>
            <a:ext cx="3762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作品の機能・特徴（１）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4772" y="1293113"/>
            <a:ext cx="5191125" cy="44386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1480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MS UI Gothic"/>
                <a:cs typeface="MS UI Gothic"/>
              </a:rPr>
              <a:t>広島大</a:t>
            </a:r>
            <a:r>
              <a:rPr sz="2800" dirty="0">
                <a:latin typeface="MS UI Gothic"/>
                <a:cs typeface="MS UI Gothic"/>
              </a:rPr>
              <a:t>学</a:t>
            </a:r>
            <a:r>
              <a:rPr sz="2800" spc="204" dirty="0">
                <a:latin typeface="MS UI Gothic"/>
                <a:cs typeface="MS UI Gothic"/>
              </a:rPr>
              <a:t>の案内</a:t>
            </a:r>
            <a:r>
              <a:rPr sz="2800" spc="170" dirty="0">
                <a:latin typeface="MS UI Gothic"/>
                <a:cs typeface="MS UI Gothic"/>
              </a:rPr>
              <a:t>を</a:t>
            </a:r>
            <a:r>
              <a:rPr sz="2800" spc="195" dirty="0">
                <a:latin typeface="MS UI Gothic"/>
                <a:cs typeface="MS UI Gothic"/>
              </a:rPr>
              <a:t>例とした </a:t>
            </a:r>
            <a:r>
              <a:rPr sz="2800" spc="250" dirty="0">
                <a:latin typeface="MS UI Gothic"/>
                <a:cs typeface="MS UI Gothic"/>
              </a:rPr>
              <a:t>アプ</a:t>
            </a:r>
            <a:r>
              <a:rPr sz="2800" spc="190" dirty="0">
                <a:latin typeface="MS UI Gothic"/>
                <a:cs typeface="MS UI Gothic"/>
              </a:rPr>
              <a:t>リ</a:t>
            </a:r>
            <a:r>
              <a:rPr sz="2800" spc="270" dirty="0">
                <a:latin typeface="MS UI Gothic"/>
                <a:cs typeface="MS UI Gothic"/>
              </a:rPr>
              <a:t>の</a:t>
            </a:r>
            <a:r>
              <a:rPr sz="2800" spc="330" dirty="0">
                <a:latin typeface="MS UI Gothic"/>
                <a:cs typeface="MS UI Gothic"/>
              </a:rPr>
              <a:t>構成</a:t>
            </a:r>
            <a:endParaRPr sz="28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MS UI Gothic"/>
              <a:cs typeface="MS UI Gothic"/>
            </a:endParaRPr>
          </a:p>
          <a:p>
            <a:pPr marL="295910">
              <a:lnSpc>
                <a:spcPct val="100000"/>
              </a:lnSpc>
            </a:pPr>
            <a:r>
              <a:rPr sz="2800" spc="170" dirty="0">
                <a:latin typeface="MS UI Gothic"/>
                <a:cs typeface="MS UI Gothic"/>
              </a:rPr>
              <a:t>主に以下</a:t>
            </a:r>
            <a:r>
              <a:rPr sz="2800" spc="155" dirty="0">
                <a:latin typeface="MS UI Gothic"/>
                <a:cs typeface="MS UI Gothic"/>
              </a:rPr>
              <a:t>の</a:t>
            </a:r>
            <a:r>
              <a:rPr sz="2800" spc="120" dirty="0">
                <a:latin typeface="MS UI Gothic"/>
                <a:cs typeface="MS UI Gothic"/>
              </a:rPr>
              <a:t>5</a:t>
            </a:r>
            <a:r>
              <a:rPr sz="2800" spc="425" dirty="0">
                <a:latin typeface="MS UI Gothic"/>
                <a:cs typeface="MS UI Gothic"/>
              </a:rPr>
              <a:t>つ</a:t>
            </a:r>
            <a:r>
              <a:rPr sz="2800" spc="445" dirty="0">
                <a:latin typeface="MS UI Gothic"/>
                <a:cs typeface="MS UI Gothic"/>
              </a:rPr>
              <a:t>の</a:t>
            </a:r>
            <a:r>
              <a:rPr sz="2800" spc="375" dirty="0">
                <a:latin typeface="MS UI Gothic"/>
                <a:cs typeface="MS UI Gothic"/>
              </a:rPr>
              <a:t>メニ</a:t>
            </a:r>
            <a:r>
              <a:rPr sz="2800" spc="335" dirty="0">
                <a:latin typeface="MS UI Gothic"/>
                <a:cs typeface="MS UI Gothic"/>
              </a:rPr>
              <a:t>ュ</a:t>
            </a:r>
            <a:r>
              <a:rPr sz="2800" spc="400" dirty="0">
                <a:latin typeface="MS UI Gothic"/>
                <a:cs typeface="MS UI Gothic"/>
              </a:rPr>
              <a:t>ー</a:t>
            </a:r>
            <a:endParaRPr sz="2800">
              <a:latin typeface="MS UI Gothic"/>
              <a:cs typeface="MS UI Gothic"/>
            </a:endParaRPr>
          </a:p>
          <a:p>
            <a:pPr marL="948055" indent="-343535">
              <a:lnSpc>
                <a:spcPct val="100000"/>
              </a:lnSpc>
              <a:spcBef>
                <a:spcPts val="295"/>
              </a:spcBef>
              <a:buFont typeface="Wingdings"/>
              <a:buChar char=""/>
              <a:tabLst>
                <a:tab pos="948690" algn="l"/>
              </a:tabLst>
            </a:pPr>
            <a:r>
              <a:rPr sz="2400" dirty="0">
                <a:latin typeface="MS UI Gothic"/>
                <a:cs typeface="MS UI Gothic"/>
              </a:rPr>
              <a:t>検索</a:t>
            </a:r>
            <a:endParaRPr sz="24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"/>
            </a:pPr>
            <a:endParaRPr sz="2500">
              <a:latin typeface="MS UI Gothic"/>
              <a:cs typeface="MS UI Gothic"/>
            </a:endParaRPr>
          </a:p>
          <a:p>
            <a:pPr marL="948055" indent="-343535">
              <a:lnSpc>
                <a:spcPct val="100000"/>
              </a:lnSpc>
              <a:buFont typeface="Wingdings"/>
              <a:buChar char=""/>
              <a:tabLst>
                <a:tab pos="948690" algn="l"/>
              </a:tabLst>
            </a:pPr>
            <a:r>
              <a:rPr sz="2400" dirty="0">
                <a:latin typeface="MS UI Gothic"/>
                <a:cs typeface="MS UI Gothic"/>
              </a:rPr>
              <a:t>地図</a:t>
            </a:r>
            <a:endParaRPr sz="24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2350">
              <a:latin typeface="MS UI Gothic"/>
              <a:cs typeface="MS UI Gothic"/>
            </a:endParaRPr>
          </a:p>
          <a:p>
            <a:pPr marL="1062355" indent="-457834">
              <a:lnSpc>
                <a:spcPct val="100000"/>
              </a:lnSpc>
              <a:buFont typeface="Wingdings"/>
              <a:buChar char=""/>
              <a:tabLst>
                <a:tab pos="1062355" algn="l"/>
                <a:tab pos="1062990" algn="l"/>
              </a:tabLst>
            </a:pPr>
            <a:r>
              <a:rPr sz="2800" spc="55" dirty="0">
                <a:latin typeface="MS UI Gothic"/>
                <a:cs typeface="MS UI Gothic"/>
              </a:rPr>
              <a:t>twitter(</a:t>
            </a:r>
            <a:r>
              <a:rPr sz="2800" spc="-5" dirty="0">
                <a:latin typeface="MS UI Gothic"/>
                <a:cs typeface="MS UI Gothic"/>
              </a:rPr>
              <a:t>公式</a:t>
            </a:r>
            <a:r>
              <a:rPr sz="2800" spc="30" dirty="0">
                <a:latin typeface="MS UI Gothic"/>
                <a:cs typeface="MS UI Gothic"/>
              </a:rPr>
              <a:t>Twitter</a:t>
            </a:r>
            <a:r>
              <a:rPr sz="2800" spc="95" dirty="0">
                <a:latin typeface="MS UI Gothic"/>
                <a:cs typeface="MS UI Gothic"/>
              </a:rPr>
              <a:t>を</a:t>
            </a:r>
            <a:r>
              <a:rPr sz="2800" spc="125" dirty="0">
                <a:latin typeface="MS UI Gothic"/>
                <a:cs typeface="MS UI Gothic"/>
              </a:rPr>
              <a:t>表</a:t>
            </a:r>
            <a:r>
              <a:rPr sz="2800" spc="130" dirty="0">
                <a:latin typeface="MS UI Gothic"/>
                <a:cs typeface="MS UI Gothic"/>
              </a:rPr>
              <a:t>示</a:t>
            </a:r>
            <a:r>
              <a:rPr sz="2800" spc="140" dirty="0">
                <a:latin typeface="MS UI Gothic"/>
                <a:cs typeface="MS UI Gothic"/>
              </a:rPr>
              <a:t>)</a:t>
            </a:r>
            <a:endParaRPr sz="28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buChar char=""/>
            </a:pPr>
            <a:endParaRPr sz="2550">
              <a:latin typeface="MS UI Gothic"/>
              <a:cs typeface="MS UI Gothic"/>
            </a:endParaRPr>
          </a:p>
          <a:p>
            <a:pPr marL="948055" indent="-343535">
              <a:lnSpc>
                <a:spcPct val="100000"/>
              </a:lnSpc>
              <a:buFont typeface="Wingdings"/>
              <a:buChar char=""/>
              <a:tabLst>
                <a:tab pos="948690" algn="l"/>
              </a:tabLst>
            </a:pPr>
            <a:r>
              <a:rPr sz="2400" spc="185" dirty="0">
                <a:latin typeface="MS UI Gothic"/>
                <a:cs typeface="MS UI Gothic"/>
              </a:rPr>
              <a:t>公式ペ</a:t>
            </a:r>
            <a:r>
              <a:rPr sz="2400" spc="150" dirty="0">
                <a:latin typeface="MS UI Gothic"/>
                <a:cs typeface="MS UI Gothic"/>
              </a:rPr>
              <a:t>ー</a:t>
            </a:r>
            <a:r>
              <a:rPr sz="2400" spc="229" dirty="0">
                <a:latin typeface="MS UI Gothic"/>
                <a:cs typeface="MS UI Gothic"/>
              </a:rPr>
              <a:t>ジ</a:t>
            </a:r>
            <a:r>
              <a:rPr sz="2400" spc="114" dirty="0">
                <a:latin typeface="MS UI Gothic"/>
                <a:cs typeface="MS UI Gothic"/>
              </a:rPr>
              <a:t>(</a:t>
            </a:r>
            <a:r>
              <a:rPr sz="2400" dirty="0">
                <a:latin typeface="MS UI Gothic"/>
                <a:cs typeface="MS UI Gothic"/>
              </a:rPr>
              <a:t>公式</a:t>
            </a:r>
            <a:r>
              <a:rPr sz="2400" spc="-125" dirty="0">
                <a:latin typeface="MS UI Gothic"/>
                <a:cs typeface="MS UI Gothic"/>
              </a:rPr>
              <a:t>H</a:t>
            </a:r>
            <a:r>
              <a:rPr sz="2400" spc="-114" dirty="0">
                <a:latin typeface="MS UI Gothic"/>
                <a:cs typeface="MS UI Gothic"/>
              </a:rPr>
              <a:t>P</a:t>
            </a:r>
            <a:r>
              <a:rPr sz="2400" spc="100" dirty="0">
                <a:latin typeface="MS UI Gothic"/>
                <a:cs typeface="MS UI Gothic"/>
              </a:rPr>
              <a:t>を表示</a:t>
            </a:r>
            <a:r>
              <a:rPr sz="2400" spc="120" dirty="0">
                <a:latin typeface="MS UI Gothic"/>
                <a:cs typeface="MS UI Gothic"/>
              </a:rPr>
              <a:t>)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0994" y="2058670"/>
            <a:ext cx="7388859" cy="4443095"/>
            <a:chOff x="840994" y="2058670"/>
            <a:chExt cx="7388859" cy="4443095"/>
          </a:xfrm>
        </p:grpSpPr>
        <p:sp>
          <p:nvSpPr>
            <p:cNvPr id="14" name="object 14"/>
            <p:cNvSpPr/>
            <p:nvPr/>
          </p:nvSpPr>
          <p:spPr>
            <a:xfrm>
              <a:off x="4234434" y="3385566"/>
              <a:ext cx="1763395" cy="1195070"/>
            </a:xfrm>
            <a:custGeom>
              <a:avLst/>
              <a:gdLst/>
              <a:ahLst/>
              <a:cxnLst/>
              <a:rect l="l" t="t" r="r" b="b"/>
              <a:pathLst>
                <a:path w="1763395" h="1195070">
                  <a:moveTo>
                    <a:pt x="0" y="0"/>
                  </a:moveTo>
                  <a:lnTo>
                    <a:pt x="1762887" y="1194816"/>
                  </a:lnTo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4434" y="4156710"/>
              <a:ext cx="2949575" cy="424815"/>
            </a:xfrm>
            <a:custGeom>
              <a:avLst/>
              <a:gdLst/>
              <a:ahLst/>
              <a:cxnLst/>
              <a:rect l="l" t="t" r="r" b="b"/>
              <a:pathLst>
                <a:path w="2949575" h="424814">
                  <a:moveTo>
                    <a:pt x="0" y="0"/>
                  </a:moveTo>
                  <a:lnTo>
                    <a:pt x="2949193" y="424306"/>
                  </a:lnTo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34434" y="4930902"/>
              <a:ext cx="1689100" cy="589280"/>
            </a:xfrm>
            <a:custGeom>
              <a:avLst/>
              <a:gdLst/>
              <a:ahLst/>
              <a:cxnLst/>
              <a:rect l="l" t="t" r="r" b="b"/>
              <a:pathLst>
                <a:path w="1689100" h="589279">
                  <a:moveTo>
                    <a:pt x="0" y="0"/>
                  </a:moveTo>
                  <a:lnTo>
                    <a:pt x="1688718" y="588772"/>
                  </a:lnTo>
                </a:path>
              </a:pathLst>
            </a:custGeom>
            <a:ln w="1981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34434" y="5758434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0" y="0"/>
                  </a:moveTo>
                  <a:lnTo>
                    <a:pt x="2380741" y="0"/>
                  </a:lnTo>
                </a:path>
              </a:pathLst>
            </a:custGeom>
            <a:ln w="198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46420" y="2065020"/>
              <a:ext cx="2577465" cy="4043679"/>
            </a:xfrm>
            <a:custGeom>
              <a:avLst/>
              <a:gdLst/>
              <a:ahLst/>
              <a:cxnLst/>
              <a:rect l="l" t="t" r="r" b="b"/>
              <a:pathLst>
                <a:path w="2577465" h="4043679">
                  <a:moveTo>
                    <a:pt x="0" y="4043172"/>
                  </a:moveTo>
                  <a:lnTo>
                    <a:pt x="2577083" y="4043172"/>
                  </a:lnTo>
                  <a:lnTo>
                    <a:pt x="2577083" y="0"/>
                  </a:lnTo>
                  <a:lnTo>
                    <a:pt x="0" y="0"/>
                  </a:lnTo>
                  <a:lnTo>
                    <a:pt x="0" y="404317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1154" y="6491478"/>
              <a:ext cx="3560445" cy="0"/>
            </a:xfrm>
            <a:custGeom>
              <a:avLst/>
              <a:gdLst/>
              <a:ahLst/>
              <a:cxnLst/>
              <a:rect l="l" t="t" r="r" b="b"/>
              <a:pathLst>
                <a:path w="3560445">
                  <a:moveTo>
                    <a:pt x="0" y="0"/>
                  </a:moveTo>
                  <a:lnTo>
                    <a:pt x="3560191" y="0"/>
                  </a:lnTo>
                </a:path>
              </a:pathLst>
            </a:custGeom>
            <a:ln w="198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29436" y="6072936"/>
            <a:ext cx="180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335" dirty="0">
                <a:latin typeface="MS UI Gothic"/>
                <a:cs typeface="MS UI Gothic"/>
              </a:rPr>
              <a:t>デー</a:t>
            </a:r>
            <a:r>
              <a:rPr sz="2400" spc="270" dirty="0">
                <a:latin typeface="MS UI Gothic"/>
                <a:cs typeface="MS UI Gothic"/>
              </a:rPr>
              <a:t>タ</a:t>
            </a:r>
            <a:r>
              <a:rPr sz="2400" dirty="0">
                <a:latin typeface="MS UI Gothic"/>
                <a:cs typeface="MS UI Gothic"/>
              </a:rPr>
              <a:t>更新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11217" y="5758434"/>
            <a:ext cx="3053080" cy="732790"/>
          </a:xfrm>
          <a:custGeom>
            <a:avLst/>
            <a:gdLst/>
            <a:ahLst/>
            <a:cxnLst/>
            <a:rect l="l" t="t" r="r" b="b"/>
            <a:pathLst>
              <a:path w="3053079" h="732789">
                <a:moveTo>
                  <a:pt x="0" y="732599"/>
                </a:moveTo>
                <a:lnTo>
                  <a:pt x="3052826" y="0"/>
                </a:lnTo>
              </a:path>
            </a:pathLst>
          </a:custGeom>
          <a:ln w="1981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93865" y="6240576"/>
            <a:ext cx="1261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S PGothic"/>
                <a:cs typeface="MS PGothic"/>
              </a:rPr>
              <a:t>ホー</a:t>
            </a:r>
            <a:r>
              <a:rPr sz="2000" spc="-10" dirty="0">
                <a:latin typeface="MS PGothic"/>
                <a:cs typeface="MS PGothic"/>
              </a:rPr>
              <a:t>ム</a:t>
            </a:r>
            <a:r>
              <a:rPr sz="2000" dirty="0">
                <a:latin typeface="MS PGothic"/>
                <a:cs typeface="MS PGothic"/>
              </a:rPr>
              <a:t>画面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966E521-5EEF-94EF-5724-B79B5FA7673F}"/>
              </a:ext>
            </a:extLst>
          </p:cNvPr>
          <p:cNvSpPr txBox="1"/>
          <p:nvPr/>
        </p:nvSpPr>
        <p:spPr>
          <a:xfrm>
            <a:off x="96253" y="56367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※</a:t>
            </a:r>
            <a:r>
              <a:rPr lang="ja-JP" altLang="en-US" sz="1400" dirty="0"/>
              <a:t>作品の特徴や機能を例を挙げて詳細に説明してください。（４ページ以内）</a:t>
            </a:r>
          </a:p>
          <a:p>
            <a:r>
              <a:rPr lang="en-US" altLang="ja-JP" sz="1400" dirty="0"/>
              <a:t>(</a:t>
            </a:r>
            <a:r>
              <a:rPr lang="ja-JP" altLang="en-US" sz="1400" dirty="0"/>
              <a:t>作品の画面、どのように実行されていくか等の例を図や表を使ってください。</a:t>
            </a:r>
            <a:r>
              <a:rPr lang="en-US" altLang="ja-JP" sz="1400" dirty="0"/>
              <a:t>)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5" y="629412"/>
            <a:ext cx="8903335" cy="6126480"/>
            <a:chOff x="89915" y="629412"/>
            <a:chExt cx="8903335" cy="6126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" y="629412"/>
              <a:ext cx="8903208" cy="61264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1" y="3456432"/>
              <a:ext cx="2023872" cy="31897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056" y="65913"/>
            <a:ext cx="3762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作品の機能・特徴（２）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327910" y="3660647"/>
            <a:ext cx="6188710" cy="2674620"/>
            <a:chOff x="2327910" y="3660647"/>
            <a:chExt cx="6188710" cy="26746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5807" y="3660647"/>
              <a:ext cx="1670303" cy="2628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27910" y="4547488"/>
              <a:ext cx="5323840" cy="480695"/>
            </a:xfrm>
            <a:custGeom>
              <a:avLst/>
              <a:gdLst/>
              <a:ahLst/>
              <a:cxnLst/>
              <a:rect l="l" t="t" r="r" b="b"/>
              <a:pathLst>
                <a:path w="5323840" h="480695">
                  <a:moveTo>
                    <a:pt x="5207894" y="38045"/>
                  </a:moveTo>
                  <a:lnTo>
                    <a:pt x="0" y="442468"/>
                  </a:lnTo>
                  <a:lnTo>
                    <a:pt x="3047" y="480441"/>
                  </a:lnTo>
                  <a:lnTo>
                    <a:pt x="5210816" y="76027"/>
                  </a:lnTo>
                  <a:lnTo>
                    <a:pt x="5207894" y="38045"/>
                  </a:lnTo>
                  <a:close/>
                </a:path>
                <a:path w="5323840" h="480695">
                  <a:moveTo>
                    <a:pt x="5294912" y="36575"/>
                  </a:moveTo>
                  <a:lnTo>
                    <a:pt x="5226812" y="36575"/>
                  </a:lnTo>
                  <a:lnTo>
                    <a:pt x="5229860" y="74549"/>
                  </a:lnTo>
                  <a:lnTo>
                    <a:pt x="5210816" y="76027"/>
                  </a:lnTo>
                  <a:lnTo>
                    <a:pt x="5213731" y="113918"/>
                  </a:lnTo>
                  <a:lnTo>
                    <a:pt x="5323332" y="48133"/>
                  </a:lnTo>
                  <a:lnTo>
                    <a:pt x="5294912" y="36575"/>
                  </a:lnTo>
                  <a:close/>
                </a:path>
                <a:path w="5323840" h="480695">
                  <a:moveTo>
                    <a:pt x="5226812" y="36575"/>
                  </a:moveTo>
                  <a:lnTo>
                    <a:pt x="5207894" y="38045"/>
                  </a:lnTo>
                  <a:lnTo>
                    <a:pt x="5210816" y="76027"/>
                  </a:lnTo>
                  <a:lnTo>
                    <a:pt x="5229860" y="74549"/>
                  </a:lnTo>
                  <a:lnTo>
                    <a:pt x="5226812" y="36575"/>
                  </a:lnTo>
                  <a:close/>
                </a:path>
                <a:path w="5323840" h="480695">
                  <a:moveTo>
                    <a:pt x="5204968" y="0"/>
                  </a:moveTo>
                  <a:lnTo>
                    <a:pt x="5207894" y="38045"/>
                  </a:lnTo>
                  <a:lnTo>
                    <a:pt x="5226812" y="36575"/>
                  </a:lnTo>
                  <a:lnTo>
                    <a:pt x="5294912" y="36575"/>
                  </a:lnTo>
                  <a:lnTo>
                    <a:pt x="52049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5640" y="3663695"/>
              <a:ext cx="1667256" cy="26258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66107" y="4652898"/>
              <a:ext cx="2985770" cy="1240155"/>
            </a:xfrm>
            <a:custGeom>
              <a:avLst/>
              <a:gdLst/>
              <a:ahLst/>
              <a:cxnLst/>
              <a:rect l="l" t="t" r="r" b="b"/>
              <a:pathLst>
                <a:path w="2985770" h="1240154">
                  <a:moveTo>
                    <a:pt x="2872518" y="35240"/>
                  </a:moveTo>
                  <a:lnTo>
                    <a:pt x="0" y="1204645"/>
                  </a:lnTo>
                  <a:lnTo>
                    <a:pt x="14477" y="1239939"/>
                  </a:lnTo>
                  <a:lnTo>
                    <a:pt x="2886920" y="70525"/>
                  </a:lnTo>
                  <a:lnTo>
                    <a:pt x="2872518" y="35240"/>
                  </a:lnTo>
                  <a:close/>
                </a:path>
                <a:path w="2985770" h="1240154">
                  <a:moveTo>
                    <a:pt x="2969477" y="28067"/>
                  </a:moveTo>
                  <a:lnTo>
                    <a:pt x="2890139" y="28067"/>
                  </a:lnTo>
                  <a:lnTo>
                    <a:pt x="2904490" y="63373"/>
                  </a:lnTo>
                  <a:lnTo>
                    <a:pt x="2886920" y="70525"/>
                  </a:lnTo>
                  <a:lnTo>
                    <a:pt x="2901315" y="105790"/>
                  </a:lnTo>
                  <a:lnTo>
                    <a:pt x="2969477" y="28067"/>
                  </a:lnTo>
                  <a:close/>
                </a:path>
                <a:path w="2985770" h="1240154">
                  <a:moveTo>
                    <a:pt x="2890139" y="28067"/>
                  </a:moveTo>
                  <a:lnTo>
                    <a:pt x="2872518" y="35240"/>
                  </a:lnTo>
                  <a:lnTo>
                    <a:pt x="2886920" y="70525"/>
                  </a:lnTo>
                  <a:lnTo>
                    <a:pt x="2904490" y="63373"/>
                  </a:lnTo>
                  <a:lnTo>
                    <a:pt x="2890139" y="28067"/>
                  </a:lnTo>
                  <a:close/>
                </a:path>
                <a:path w="2985770" h="1240154">
                  <a:moveTo>
                    <a:pt x="2858135" y="0"/>
                  </a:moveTo>
                  <a:lnTo>
                    <a:pt x="2872518" y="35240"/>
                  </a:lnTo>
                  <a:lnTo>
                    <a:pt x="2890139" y="28067"/>
                  </a:lnTo>
                  <a:lnTo>
                    <a:pt x="2969477" y="28067"/>
                  </a:lnTo>
                  <a:lnTo>
                    <a:pt x="2985516" y="9778"/>
                  </a:lnTo>
                  <a:lnTo>
                    <a:pt x="285813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9388" y="3663695"/>
              <a:ext cx="1696212" cy="267157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01040" y="1638300"/>
            <a:ext cx="7701280" cy="1610995"/>
            <a:chOff x="701040" y="1638300"/>
            <a:chExt cx="7701280" cy="1610995"/>
          </a:xfrm>
        </p:grpSpPr>
        <p:sp>
          <p:nvSpPr>
            <p:cNvPr id="13" name="object 13"/>
            <p:cNvSpPr/>
            <p:nvPr/>
          </p:nvSpPr>
          <p:spPr>
            <a:xfrm>
              <a:off x="707136" y="1644395"/>
              <a:ext cx="7688580" cy="1598930"/>
            </a:xfrm>
            <a:custGeom>
              <a:avLst/>
              <a:gdLst/>
              <a:ahLst/>
              <a:cxnLst/>
              <a:rect l="l" t="t" r="r" b="b"/>
              <a:pathLst>
                <a:path w="7688580" h="1598930">
                  <a:moveTo>
                    <a:pt x="7688580" y="0"/>
                  </a:moveTo>
                  <a:lnTo>
                    <a:pt x="0" y="0"/>
                  </a:lnTo>
                  <a:lnTo>
                    <a:pt x="0" y="1598676"/>
                  </a:lnTo>
                  <a:lnTo>
                    <a:pt x="7688580" y="1598676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136" y="1644395"/>
              <a:ext cx="7688580" cy="1598930"/>
            </a:xfrm>
            <a:custGeom>
              <a:avLst/>
              <a:gdLst/>
              <a:ahLst/>
              <a:cxnLst/>
              <a:rect l="l" t="t" r="r" b="b"/>
              <a:pathLst>
                <a:path w="7688580" h="1598930">
                  <a:moveTo>
                    <a:pt x="0" y="1598676"/>
                  </a:moveTo>
                  <a:lnTo>
                    <a:pt x="7688580" y="1598676"/>
                  </a:lnTo>
                  <a:lnTo>
                    <a:pt x="7688580" y="0"/>
                  </a:lnTo>
                  <a:lnTo>
                    <a:pt x="0" y="0"/>
                  </a:lnTo>
                  <a:lnTo>
                    <a:pt x="0" y="15986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69897" y="731646"/>
            <a:ext cx="22644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MS UI Gothic"/>
                <a:cs typeface="MS UI Gothic"/>
              </a:rPr>
              <a:t>検索機能</a:t>
            </a:r>
            <a:endParaRPr sz="4400">
              <a:latin typeface="MS UI Gothic"/>
              <a:cs typeface="MS UI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9213" y="1567433"/>
            <a:ext cx="7947025" cy="0"/>
          </a:xfrm>
          <a:custGeom>
            <a:avLst/>
            <a:gdLst/>
            <a:ahLst/>
            <a:cxnLst/>
            <a:rect l="l" t="t" r="r" b="b"/>
            <a:pathLst>
              <a:path w="7947025">
                <a:moveTo>
                  <a:pt x="0" y="0"/>
                </a:moveTo>
                <a:lnTo>
                  <a:pt x="7946897" y="0"/>
                </a:lnTo>
              </a:path>
            </a:pathLst>
          </a:custGeom>
          <a:ln w="198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31819" y="635944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検索結果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06314" y="635944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研究資料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75839" y="3672459"/>
            <a:ext cx="956944" cy="369570"/>
          </a:xfrm>
          <a:custGeom>
            <a:avLst/>
            <a:gdLst/>
            <a:ahLst/>
            <a:cxnLst/>
            <a:rect l="l" t="t" r="r" b="b"/>
            <a:pathLst>
              <a:path w="956944" h="369570">
                <a:moveTo>
                  <a:pt x="842865" y="333391"/>
                </a:moveTo>
                <a:lnTo>
                  <a:pt x="830199" y="369316"/>
                </a:lnTo>
                <a:lnTo>
                  <a:pt x="956945" y="353568"/>
                </a:lnTo>
                <a:lnTo>
                  <a:pt x="943580" y="339725"/>
                </a:lnTo>
                <a:lnTo>
                  <a:pt x="860806" y="339725"/>
                </a:lnTo>
                <a:lnTo>
                  <a:pt x="842865" y="333391"/>
                </a:lnTo>
                <a:close/>
              </a:path>
              <a:path w="956944" h="369570">
                <a:moveTo>
                  <a:pt x="855540" y="297443"/>
                </a:moveTo>
                <a:lnTo>
                  <a:pt x="842865" y="333391"/>
                </a:lnTo>
                <a:lnTo>
                  <a:pt x="860806" y="339725"/>
                </a:lnTo>
                <a:lnTo>
                  <a:pt x="873506" y="303784"/>
                </a:lnTo>
                <a:lnTo>
                  <a:pt x="855540" y="297443"/>
                </a:lnTo>
                <a:close/>
              </a:path>
              <a:path w="956944" h="369570">
                <a:moveTo>
                  <a:pt x="868172" y="261620"/>
                </a:moveTo>
                <a:lnTo>
                  <a:pt x="855540" y="297443"/>
                </a:lnTo>
                <a:lnTo>
                  <a:pt x="873506" y="303784"/>
                </a:lnTo>
                <a:lnTo>
                  <a:pt x="860806" y="339725"/>
                </a:lnTo>
                <a:lnTo>
                  <a:pt x="943580" y="339725"/>
                </a:lnTo>
                <a:lnTo>
                  <a:pt x="868172" y="261620"/>
                </a:lnTo>
                <a:close/>
              </a:path>
              <a:path w="956944" h="369570">
                <a:moveTo>
                  <a:pt x="12700" y="0"/>
                </a:moveTo>
                <a:lnTo>
                  <a:pt x="0" y="35814"/>
                </a:lnTo>
                <a:lnTo>
                  <a:pt x="842865" y="333391"/>
                </a:lnTo>
                <a:lnTo>
                  <a:pt x="855540" y="297443"/>
                </a:lnTo>
                <a:lnTo>
                  <a:pt x="127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56093" y="6359448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地図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7136" y="1644395"/>
            <a:ext cx="7688580" cy="15989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44830" indent="-28702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544830" algn="l"/>
                <a:tab pos="545465" algn="l"/>
              </a:tabLst>
            </a:pPr>
            <a:r>
              <a:rPr sz="2000" dirty="0">
                <a:latin typeface="MS PGothic"/>
                <a:cs typeface="MS PGothic"/>
              </a:rPr>
              <a:t>検索バーか</a:t>
            </a:r>
            <a:r>
              <a:rPr sz="2000" spc="-15" dirty="0">
                <a:latin typeface="MS PGothic"/>
                <a:cs typeface="MS PGothic"/>
              </a:rPr>
              <a:t>ら</a:t>
            </a:r>
            <a:r>
              <a:rPr sz="2000" dirty="0">
                <a:latin typeface="MS PGothic"/>
                <a:cs typeface="MS PGothic"/>
              </a:rPr>
              <a:t>研究者を検索すると研究者</a:t>
            </a:r>
            <a:r>
              <a:rPr sz="2000" spc="-20" dirty="0">
                <a:latin typeface="MS PGothic"/>
                <a:cs typeface="MS PGothic"/>
              </a:rPr>
              <a:t>の</a:t>
            </a:r>
            <a:r>
              <a:rPr sz="2000" dirty="0">
                <a:latin typeface="MS PGothic"/>
                <a:cs typeface="MS PGothic"/>
              </a:rPr>
              <a:t>デ</a:t>
            </a:r>
            <a:r>
              <a:rPr sz="2000" spc="-15" dirty="0">
                <a:latin typeface="MS PGothic"/>
                <a:cs typeface="MS PGothic"/>
              </a:rPr>
              <a:t>ー</a:t>
            </a:r>
            <a:r>
              <a:rPr sz="2000" dirty="0">
                <a:latin typeface="MS PGothic"/>
                <a:cs typeface="MS PGothic"/>
              </a:rPr>
              <a:t>タを表示</a:t>
            </a:r>
            <a:endParaRPr sz="2000">
              <a:latin typeface="MS PGothic"/>
              <a:cs typeface="MS PGothic"/>
            </a:endParaRPr>
          </a:p>
          <a:p>
            <a:pPr marL="540385">
              <a:lnSpc>
                <a:spcPct val="100000"/>
              </a:lnSpc>
            </a:pPr>
            <a:r>
              <a:rPr sz="2000" dirty="0">
                <a:latin typeface="MS PGothic"/>
                <a:cs typeface="MS PGothic"/>
              </a:rPr>
              <a:t>検索結果から更</a:t>
            </a:r>
            <a:r>
              <a:rPr sz="2000" spc="-10" dirty="0">
                <a:latin typeface="MS PGothic"/>
                <a:cs typeface="MS PGothic"/>
              </a:rPr>
              <a:t>に</a:t>
            </a:r>
            <a:r>
              <a:rPr sz="2000" dirty="0">
                <a:latin typeface="MS PGothic"/>
                <a:cs typeface="MS PGothic"/>
              </a:rPr>
              <a:t>研究概要や地図</a:t>
            </a:r>
            <a:r>
              <a:rPr sz="2000" spc="-15" dirty="0">
                <a:latin typeface="MS PGothic"/>
                <a:cs typeface="MS PGothic"/>
              </a:rPr>
              <a:t>上</a:t>
            </a:r>
            <a:r>
              <a:rPr sz="2000" spc="-10" dirty="0">
                <a:latin typeface="MS PGothic"/>
                <a:cs typeface="MS PGothic"/>
              </a:rPr>
              <a:t>で</a:t>
            </a:r>
            <a:r>
              <a:rPr sz="2000" dirty="0">
                <a:latin typeface="MS PGothic"/>
                <a:cs typeface="MS PGothic"/>
              </a:rPr>
              <a:t>滞在</a:t>
            </a:r>
            <a:r>
              <a:rPr sz="2000" spc="-15" dirty="0">
                <a:latin typeface="MS PGothic"/>
                <a:cs typeface="MS PGothic"/>
              </a:rPr>
              <a:t>場</a:t>
            </a:r>
            <a:r>
              <a:rPr sz="2000" dirty="0">
                <a:latin typeface="MS PGothic"/>
                <a:cs typeface="MS PGothic"/>
              </a:rPr>
              <a:t>所の</a:t>
            </a:r>
            <a:r>
              <a:rPr sz="2000" spc="-15" dirty="0">
                <a:latin typeface="MS PGothic"/>
                <a:cs typeface="MS PGothic"/>
              </a:rPr>
              <a:t>確</a:t>
            </a:r>
            <a:r>
              <a:rPr sz="2000" dirty="0">
                <a:latin typeface="MS PGothic"/>
                <a:cs typeface="MS PGothic"/>
              </a:rPr>
              <a:t>認が</a:t>
            </a:r>
            <a:r>
              <a:rPr sz="2000" spc="-10" dirty="0">
                <a:latin typeface="MS PGothic"/>
                <a:cs typeface="MS PGothic"/>
              </a:rPr>
              <a:t>で</a:t>
            </a:r>
            <a:r>
              <a:rPr sz="2000" spc="-15" dirty="0">
                <a:latin typeface="MS PGothic"/>
                <a:cs typeface="MS PGothic"/>
              </a:rPr>
              <a:t>き</a:t>
            </a:r>
            <a:r>
              <a:rPr sz="2000" dirty="0">
                <a:latin typeface="MS PGothic"/>
                <a:cs typeface="MS PGothic"/>
              </a:rPr>
              <a:t>る</a:t>
            </a:r>
            <a:endParaRPr sz="2000">
              <a:latin typeface="MS PGothic"/>
              <a:cs typeface="MS PGothic"/>
            </a:endParaRPr>
          </a:p>
          <a:p>
            <a:pPr marL="544830" indent="-287020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544830" algn="l"/>
                <a:tab pos="545465" algn="l"/>
              </a:tabLst>
            </a:pPr>
            <a:r>
              <a:rPr sz="2000" spc="5" dirty="0">
                <a:latin typeface="MS PGothic"/>
                <a:cs typeface="MS PGothic"/>
              </a:rPr>
              <a:t>下のリスト</a:t>
            </a:r>
            <a:r>
              <a:rPr sz="2000" spc="-5" dirty="0">
                <a:latin typeface="MS PGothic"/>
                <a:cs typeface="MS PGothic"/>
              </a:rPr>
              <a:t>に</a:t>
            </a:r>
            <a:r>
              <a:rPr sz="2000" spc="5" dirty="0">
                <a:latin typeface="MS PGothic"/>
                <a:cs typeface="MS PGothic"/>
              </a:rPr>
              <a:t>は施</a:t>
            </a:r>
            <a:r>
              <a:rPr sz="2000" spc="-5" dirty="0">
                <a:latin typeface="MS PGothic"/>
                <a:cs typeface="MS PGothic"/>
              </a:rPr>
              <a:t>設</a:t>
            </a:r>
            <a:r>
              <a:rPr sz="2000" spc="5" dirty="0">
                <a:latin typeface="MS PGothic"/>
                <a:cs typeface="MS PGothic"/>
              </a:rPr>
              <a:t>の</a:t>
            </a:r>
            <a:r>
              <a:rPr sz="2000" spc="-15" dirty="0">
                <a:latin typeface="MS PGothic"/>
                <a:cs typeface="MS PGothic"/>
              </a:rPr>
              <a:t>一</a:t>
            </a:r>
            <a:r>
              <a:rPr sz="2000" spc="5" dirty="0">
                <a:latin typeface="MS PGothic"/>
                <a:cs typeface="MS PGothic"/>
              </a:rPr>
              <a:t>覧を</a:t>
            </a:r>
            <a:r>
              <a:rPr sz="2000" spc="-15" dirty="0">
                <a:latin typeface="MS PGothic"/>
                <a:cs typeface="MS PGothic"/>
              </a:rPr>
              <a:t>表</a:t>
            </a:r>
            <a:r>
              <a:rPr sz="2000" spc="5" dirty="0">
                <a:latin typeface="MS PGothic"/>
                <a:cs typeface="MS PGothic"/>
              </a:rPr>
              <a:t>示</a:t>
            </a:r>
            <a:endParaRPr sz="2000">
              <a:latin typeface="MS PGothic"/>
              <a:cs typeface="MS PGothic"/>
            </a:endParaRPr>
          </a:p>
          <a:p>
            <a:pPr marL="5403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MS PGothic"/>
                <a:cs typeface="MS PGothic"/>
              </a:rPr>
              <a:t>タップす</a:t>
            </a:r>
            <a:r>
              <a:rPr sz="2000" spc="-10" dirty="0">
                <a:latin typeface="MS PGothic"/>
                <a:cs typeface="MS PGothic"/>
              </a:rPr>
              <a:t>る</a:t>
            </a:r>
            <a:r>
              <a:rPr sz="2000" dirty="0">
                <a:latin typeface="MS PGothic"/>
                <a:cs typeface="MS PGothic"/>
              </a:rPr>
              <a:t>と地図へ遷移し、場所を表示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22347" y="3911600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S PGothic"/>
                <a:cs typeface="MS PGothic"/>
              </a:rPr>
              <a:t>検索</a:t>
            </a:r>
            <a:endParaRPr sz="1600">
              <a:latin typeface="MS PGothic"/>
              <a:cs typeface="MS PGothic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451" y="748283"/>
            <a:ext cx="708660" cy="70866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93419" y="3419855"/>
            <a:ext cx="7828915" cy="3232785"/>
            <a:chOff x="693419" y="3419855"/>
            <a:chExt cx="7828915" cy="3232785"/>
          </a:xfrm>
        </p:grpSpPr>
        <p:sp>
          <p:nvSpPr>
            <p:cNvPr id="25" name="object 25"/>
            <p:cNvSpPr/>
            <p:nvPr/>
          </p:nvSpPr>
          <p:spPr>
            <a:xfrm>
              <a:off x="707897" y="3434333"/>
              <a:ext cx="1590040" cy="437515"/>
            </a:xfrm>
            <a:custGeom>
              <a:avLst/>
              <a:gdLst/>
              <a:ahLst/>
              <a:cxnLst/>
              <a:rect l="l" t="t" r="r" b="b"/>
              <a:pathLst>
                <a:path w="1590039" h="437514">
                  <a:moveTo>
                    <a:pt x="0" y="218693"/>
                  </a:moveTo>
                  <a:lnTo>
                    <a:pt x="12804" y="179384"/>
                  </a:lnTo>
                  <a:lnTo>
                    <a:pt x="49722" y="142386"/>
                  </a:lnTo>
                  <a:lnTo>
                    <a:pt x="108508" y="108316"/>
                  </a:lnTo>
                  <a:lnTo>
                    <a:pt x="145401" y="92573"/>
                  </a:lnTo>
                  <a:lnTo>
                    <a:pt x="186918" y="77794"/>
                  </a:lnTo>
                  <a:lnTo>
                    <a:pt x="232781" y="64055"/>
                  </a:lnTo>
                  <a:lnTo>
                    <a:pt x="282708" y="51435"/>
                  </a:lnTo>
                  <a:lnTo>
                    <a:pt x="336418" y="40010"/>
                  </a:lnTo>
                  <a:lnTo>
                    <a:pt x="393632" y="29859"/>
                  </a:lnTo>
                  <a:lnTo>
                    <a:pt x="454068" y="21057"/>
                  </a:lnTo>
                  <a:lnTo>
                    <a:pt x="517446" y="13682"/>
                  </a:lnTo>
                  <a:lnTo>
                    <a:pt x="583485" y="7812"/>
                  </a:lnTo>
                  <a:lnTo>
                    <a:pt x="651905" y="3523"/>
                  </a:lnTo>
                  <a:lnTo>
                    <a:pt x="722426" y="893"/>
                  </a:lnTo>
                  <a:lnTo>
                    <a:pt x="794765" y="0"/>
                  </a:lnTo>
                  <a:lnTo>
                    <a:pt x="867102" y="893"/>
                  </a:lnTo>
                  <a:lnTo>
                    <a:pt x="937619" y="3523"/>
                  </a:lnTo>
                  <a:lnTo>
                    <a:pt x="1006037" y="7812"/>
                  </a:lnTo>
                  <a:lnTo>
                    <a:pt x="1072075" y="13682"/>
                  </a:lnTo>
                  <a:lnTo>
                    <a:pt x="1135452" y="21057"/>
                  </a:lnTo>
                  <a:lnTo>
                    <a:pt x="1195888" y="29859"/>
                  </a:lnTo>
                  <a:lnTo>
                    <a:pt x="1253102" y="40010"/>
                  </a:lnTo>
                  <a:lnTo>
                    <a:pt x="1306813" y="51435"/>
                  </a:lnTo>
                  <a:lnTo>
                    <a:pt x="1356740" y="64055"/>
                  </a:lnTo>
                  <a:lnTo>
                    <a:pt x="1402604" y="77794"/>
                  </a:lnTo>
                  <a:lnTo>
                    <a:pt x="1444123" y="92573"/>
                  </a:lnTo>
                  <a:lnTo>
                    <a:pt x="1481017" y="108316"/>
                  </a:lnTo>
                  <a:lnTo>
                    <a:pt x="1539806" y="142386"/>
                  </a:lnTo>
                  <a:lnTo>
                    <a:pt x="1576726" y="179384"/>
                  </a:lnTo>
                  <a:lnTo>
                    <a:pt x="1589532" y="218693"/>
                  </a:lnTo>
                  <a:lnTo>
                    <a:pt x="1586283" y="238598"/>
                  </a:lnTo>
                  <a:lnTo>
                    <a:pt x="1561140" y="276830"/>
                  </a:lnTo>
                  <a:lnTo>
                    <a:pt x="1513005" y="312441"/>
                  </a:lnTo>
                  <a:lnTo>
                    <a:pt x="1444123" y="344814"/>
                  </a:lnTo>
                  <a:lnTo>
                    <a:pt x="1402604" y="359593"/>
                  </a:lnTo>
                  <a:lnTo>
                    <a:pt x="1356741" y="373332"/>
                  </a:lnTo>
                  <a:lnTo>
                    <a:pt x="1306813" y="385952"/>
                  </a:lnTo>
                  <a:lnTo>
                    <a:pt x="1253102" y="397377"/>
                  </a:lnTo>
                  <a:lnTo>
                    <a:pt x="1195888" y="407528"/>
                  </a:lnTo>
                  <a:lnTo>
                    <a:pt x="1135452" y="416330"/>
                  </a:lnTo>
                  <a:lnTo>
                    <a:pt x="1072075" y="423705"/>
                  </a:lnTo>
                  <a:lnTo>
                    <a:pt x="1006037" y="429575"/>
                  </a:lnTo>
                  <a:lnTo>
                    <a:pt x="937619" y="433864"/>
                  </a:lnTo>
                  <a:lnTo>
                    <a:pt x="867102" y="436494"/>
                  </a:lnTo>
                  <a:lnTo>
                    <a:pt x="794765" y="437388"/>
                  </a:lnTo>
                  <a:lnTo>
                    <a:pt x="722426" y="436494"/>
                  </a:lnTo>
                  <a:lnTo>
                    <a:pt x="651905" y="433864"/>
                  </a:lnTo>
                  <a:lnTo>
                    <a:pt x="583485" y="429575"/>
                  </a:lnTo>
                  <a:lnTo>
                    <a:pt x="517446" y="423705"/>
                  </a:lnTo>
                  <a:lnTo>
                    <a:pt x="454068" y="416330"/>
                  </a:lnTo>
                  <a:lnTo>
                    <a:pt x="393632" y="407528"/>
                  </a:lnTo>
                  <a:lnTo>
                    <a:pt x="336418" y="397377"/>
                  </a:lnTo>
                  <a:lnTo>
                    <a:pt x="282708" y="385952"/>
                  </a:lnTo>
                  <a:lnTo>
                    <a:pt x="232781" y="373332"/>
                  </a:lnTo>
                  <a:lnTo>
                    <a:pt x="186918" y="359593"/>
                  </a:lnTo>
                  <a:lnTo>
                    <a:pt x="145401" y="344814"/>
                  </a:lnTo>
                  <a:lnTo>
                    <a:pt x="108508" y="329071"/>
                  </a:lnTo>
                  <a:lnTo>
                    <a:pt x="49722" y="295001"/>
                  </a:lnTo>
                  <a:lnTo>
                    <a:pt x="12804" y="258003"/>
                  </a:lnTo>
                  <a:lnTo>
                    <a:pt x="0" y="218693"/>
                  </a:lnTo>
                  <a:close/>
                </a:path>
              </a:pathLst>
            </a:custGeom>
            <a:ln w="2895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8695" y="4722875"/>
              <a:ext cx="569976" cy="5699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2608" y="5576316"/>
              <a:ext cx="569976" cy="56997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3345" y="4746497"/>
              <a:ext cx="896619" cy="254635"/>
            </a:xfrm>
            <a:custGeom>
              <a:avLst/>
              <a:gdLst/>
              <a:ahLst/>
              <a:cxnLst/>
              <a:rect l="l" t="t" r="r" b="b"/>
              <a:pathLst>
                <a:path w="896619" h="254635">
                  <a:moveTo>
                    <a:pt x="0" y="254507"/>
                  </a:moveTo>
                  <a:lnTo>
                    <a:pt x="896112" y="254507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5450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16402" y="5520689"/>
              <a:ext cx="887094" cy="769620"/>
            </a:xfrm>
            <a:custGeom>
              <a:avLst/>
              <a:gdLst/>
              <a:ahLst/>
              <a:cxnLst/>
              <a:rect l="l" t="t" r="r" b="b"/>
              <a:pathLst>
                <a:path w="887095" h="769620">
                  <a:moveTo>
                    <a:pt x="0" y="769620"/>
                  </a:moveTo>
                  <a:lnTo>
                    <a:pt x="886968" y="76962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769620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55566" y="5001005"/>
              <a:ext cx="367665" cy="869315"/>
            </a:xfrm>
            <a:custGeom>
              <a:avLst/>
              <a:gdLst/>
              <a:ahLst/>
              <a:cxnLst/>
              <a:rect l="l" t="t" r="r" b="b"/>
              <a:pathLst>
                <a:path w="367664" h="869314">
                  <a:moveTo>
                    <a:pt x="296291" y="99466"/>
                  </a:moveTo>
                  <a:lnTo>
                    <a:pt x="0" y="854798"/>
                  </a:lnTo>
                  <a:lnTo>
                    <a:pt x="35560" y="868718"/>
                  </a:lnTo>
                  <a:lnTo>
                    <a:pt x="331760" y="113349"/>
                  </a:lnTo>
                  <a:lnTo>
                    <a:pt x="296291" y="99466"/>
                  </a:lnTo>
                  <a:close/>
                </a:path>
                <a:path w="367664" h="869314">
                  <a:moveTo>
                    <a:pt x="363188" y="81661"/>
                  </a:moveTo>
                  <a:lnTo>
                    <a:pt x="303275" y="81661"/>
                  </a:lnTo>
                  <a:lnTo>
                    <a:pt x="338709" y="95631"/>
                  </a:lnTo>
                  <a:lnTo>
                    <a:pt x="331760" y="113349"/>
                  </a:lnTo>
                  <a:lnTo>
                    <a:pt x="367284" y="127254"/>
                  </a:lnTo>
                  <a:lnTo>
                    <a:pt x="363188" y="81661"/>
                  </a:lnTo>
                  <a:close/>
                </a:path>
                <a:path w="367664" h="869314">
                  <a:moveTo>
                    <a:pt x="303275" y="81661"/>
                  </a:moveTo>
                  <a:lnTo>
                    <a:pt x="296291" y="99466"/>
                  </a:lnTo>
                  <a:lnTo>
                    <a:pt x="331760" y="113349"/>
                  </a:lnTo>
                  <a:lnTo>
                    <a:pt x="338709" y="95631"/>
                  </a:lnTo>
                  <a:lnTo>
                    <a:pt x="303275" y="81661"/>
                  </a:lnTo>
                  <a:close/>
                </a:path>
                <a:path w="367664" h="869314">
                  <a:moveTo>
                    <a:pt x="355854" y="0"/>
                  </a:moveTo>
                  <a:lnTo>
                    <a:pt x="260858" y="85598"/>
                  </a:lnTo>
                  <a:lnTo>
                    <a:pt x="296291" y="99466"/>
                  </a:lnTo>
                  <a:lnTo>
                    <a:pt x="303275" y="81661"/>
                  </a:lnTo>
                  <a:lnTo>
                    <a:pt x="363188" y="81661"/>
                  </a:lnTo>
                  <a:lnTo>
                    <a:pt x="35585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6571" y="3465575"/>
              <a:ext cx="7749540" cy="3180715"/>
            </a:xfrm>
            <a:custGeom>
              <a:avLst/>
              <a:gdLst/>
              <a:ahLst/>
              <a:cxnLst/>
              <a:rect l="l" t="t" r="r" b="b"/>
              <a:pathLst>
                <a:path w="7749540" h="3180715">
                  <a:moveTo>
                    <a:pt x="0" y="3180588"/>
                  </a:moveTo>
                  <a:lnTo>
                    <a:pt x="2023872" y="3180588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3180588"/>
                  </a:lnTo>
                  <a:close/>
                </a:path>
                <a:path w="7749540" h="3180715">
                  <a:moveTo>
                    <a:pt x="2446020" y="2823972"/>
                  </a:moveTo>
                  <a:lnTo>
                    <a:pt x="4104131" y="2823972"/>
                  </a:lnTo>
                  <a:lnTo>
                    <a:pt x="4104131" y="192024"/>
                  </a:lnTo>
                  <a:lnTo>
                    <a:pt x="2446020" y="192024"/>
                  </a:lnTo>
                  <a:lnTo>
                    <a:pt x="2446020" y="2823972"/>
                  </a:lnTo>
                  <a:close/>
                </a:path>
                <a:path w="7749540" h="3180715">
                  <a:moveTo>
                    <a:pt x="4236720" y="2869692"/>
                  </a:moveTo>
                  <a:lnTo>
                    <a:pt x="5939028" y="2869692"/>
                  </a:lnTo>
                  <a:lnTo>
                    <a:pt x="5939028" y="187452"/>
                  </a:lnTo>
                  <a:lnTo>
                    <a:pt x="4236720" y="187452"/>
                  </a:lnTo>
                  <a:lnTo>
                    <a:pt x="4236720" y="2869692"/>
                  </a:lnTo>
                  <a:close/>
                </a:path>
                <a:path w="7749540" h="3180715">
                  <a:moveTo>
                    <a:pt x="6071616" y="2823972"/>
                  </a:moveTo>
                  <a:lnTo>
                    <a:pt x="7749540" y="2823972"/>
                  </a:lnTo>
                  <a:lnTo>
                    <a:pt x="7749540" y="188976"/>
                  </a:lnTo>
                  <a:lnTo>
                    <a:pt x="6071616" y="188976"/>
                  </a:lnTo>
                  <a:lnTo>
                    <a:pt x="6071616" y="282397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5" y="629412"/>
            <a:ext cx="8903335" cy="6126480"/>
            <a:chOff x="89915" y="629412"/>
            <a:chExt cx="8903335" cy="6126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" y="629412"/>
              <a:ext cx="8903208" cy="61264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4" y="758952"/>
              <a:ext cx="710183" cy="7040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056" y="65913"/>
            <a:ext cx="3762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作品の機能・特徴（３）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14919" y="6419494"/>
            <a:ext cx="84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フロア図</a:t>
            </a:r>
            <a:endParaRPr sz="1800">
              <a:latin typeface="MS PGothic"/>
              <a:cs typeface="MS P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0119" y="1644395"/>
            <a:ext cx="7513320" cy="1562100"/>
            <a:chOff x="960119" y="1644395"/>
            <a:chExt cx="7513320" cy="1562100"/>
          </a:xfrm>
        </p:grpSpPr>
        <p:sp>
          <p:nvSpPr>
            <p:cNvPr id="8" name="object 8"/>
            <p:cNvSpPr/>
            <p:nvPr/>
          </p:nvSpPr>
          <p:spPr>
            <a:xfrm>
              <a:off x="966215" y="1650491"/>
              <a:ext cx="7501255" cy="1550035"/>
            </a:xfrm>
            <a:custGeom>
              <a:avLst/>
              <a:gdLst/>
              <a:ahLst/>
              <a:cxnLst/>
              <a:rect l="l" t="t" r="r" b="b"/>
              <a:pathLst>
                <a:path w="7501255" h="1550035">
                  <a:moveTo>
                    <a:pt x="7501128" y="0"/>
                  </a:moveTo>
                  <a:lnTo>
                    <a:pt x="0" y="0"/>
                  </a:lnTo>
                  <a:lnTo>
                    <a:pt x="0" y="1549908"/>
                  </a:lnTo>
                  <a:lnTo>
                    <a:pt x="7501128" y="1549908"/>
                  </a:lnTo>
                  <a:lnTo>
                    <a:pt x="75011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6215" y="1650491"/>
              <a:ext cx="7501255" cy="1550035"/>
            </a:xfrm>
            <a:custGeom>
              <a:avLst/>
              <a:gdLst/>
              <a:ahLst/>
              <a:cxnLst/>
              <a:rect l="l" t="t" r="r" b="b"/>
              <a:pathLst>
                <a:path w="7501255" h="1550035">
                  <a:moveTo>
                    <a:pt x="0" y="1549908"/>
                  </a:moveTo>
                  <a:lnTo>
                    <a:pt x="7501128" y="1549908"/>
                  </a:lnTo>
                  <a:lnTo>
                    <a:pt x="7501128" y="0"/>
                  </a:lnTo>
                  <a:lnTo>
                    <a:pt x="0" y="0"/>
                  </a:lnTo>
                  <a:lnTo>
                    <a:pt x="0" y="154990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04672" y="3558540"/>
            <a:ext cx="8046720" cy="3106420"/>
            <a:chOff x="804672" y="3558540"/>
            <a:chExt cx="8046720" cy="31064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2027" y="3657600"/>
              <a:ext cx="1769364" cy="278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3875" y="3657600"/>
              <a:ext cx="1754124" cy="2764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672" y="3558540"/>
              <a:ext cx="1972055" cy="31059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5723" y="3657600"/>
              <a:ext cx="1754124" cy="27645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58592" y="3760851"/>
              <a:ext cx="737870" cy="297815"/>
            </a:xfrm>
            <a:custGeom>
              <a:avLst/>
              <a:gdLst/>
              <a:ahLst/>
              <a:cxnLst/>
              <a:rect l="l" t="t" r="r" b="b"/>
              <a:pathLst>
                <a:path w="737869" h="297814">
                  <a:moveTo>
                    <a:pt x="623684" y="261485"/>
                  </a:moveTo>
                  <a:lnTo>
                    <a:pt x="610743" y="297306"/>
                  </a:lnTo>
                  <a:lnTo>
                    <a:pt x="737615" y="282448"/>
                  </a:lnTo>
                  <a:lnTo>
                    <a:pt x="723871" y="267969"/>
                  </a:lnTo>
                  <a:lnTo>
                    <a:pt x="641604" y="267969"/>
                  </a:lnTo>
                  <a:lnTo>
                    <a:pt x="623684" y="261485"/>
                  </a:lnTo>
                  <a:close/>
                </a:path>
                <a:path w="737869" h="297814">
                  <a:moveTo>
                    <a:pt x="636664" y="225557"/>
                  </a:moveTo>
                  <a:lnTo>
                    <a:pt x="623684" y="261485"/>
                  </a:lnTo>
                  <a:lnTo>
                    <a:pt x="641604" y="267969"/>
                  </a:lnTo>
                  <a:lnTo>
                    <a:pt x="654557" y="232029"/>
                  </a:lnTo>
                  <a:lnTo>
                    <a:pt x="636664" y="225557"/>
                  </a:lnTo>
                  <a:close/>
                </a:path>
                <a:path w="737869" h="297814">
                  <a:moveTo>
                    <a:pt x="649605" y="189737"/>
                  </a:moveTo>
                  <a:lnTo>
                    <a:pt x="636664" y="225557"/>
                  </a:lnTo>
                  <a:lnTo>
                    <a:pt x="654557" y="232029"/>
                  </a:lnTo>
                  <a:lnTo>
                    <a:pt x="641604" y="267969"/>
                  </a:lnTo>
                  <a:lnTo>
                    <a:pt x="723871" y="267969"/>
                  </a:lnTo>
                  <a:lnTo>
                    <a:pt x="649605" y="189737"/>
                  </a:lnTo>
                  <a:close/>
                </a:path>
                <a:path w="737869" h="297814">
                  <a:moveTo>
                    <a:pt x="12954" y="0"/>
                  </a:moveTo>
                  <a:lnTo>
                    <a:pt x="0" y="35813"/>
                  </a:lnTo>
                  <a:lnTo>
                    <a:pt x="623684" y="261485"/>
                  </a:lnTo>
                  <a:lnTo>
                    <a:pt x="636664" y="225557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6216" y="1650492"/>
            <a:ext cx="7501255" cy="155003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598170" marR="577215" indent="-340360">
              <a:lnSpc>
                <a:spcPct val="100000"/>
              </a:lnSpc>
              <a:spcBef>
                <a:spcPts val="1075"/>
              </a:spcBef>
              <a:buFont typeface="Arial MT"/>
              <a:buChar char="•"/>
              <a:tabLst>
                <a:tab pos="600710" algn="l"/>
                <a:tab pos="601345" algn="l"/>
              </a:tabLst>
            </a:pPr>
            <a:r>
              <a:rPr sz="2000" dirty="0">
                <a:latin typeface="MS PGothic"/>
                <a:cs typeface="MS PGothic"/>
              </a:rPr>
              <a:t>検索バーか</a:t>
            </a:r>
            <a:r>
              <a:rPr sz="2000" spc="-15" dirty="0">
                <a:latin typeface="MS PGothic"/>
                <a:cs typeface="MS PGothic"/>
              </a:rPr>
              <a:t>ら</a:t>
            </a:r>
            <a:r>
              <a:rPr sz="2000" dirty="0">
                <a:latin typeface="MS PGothic"/>
                <a:cs typeface="MS PGothic"/>
              </a:rPr>
              <a:t>場所名を検索すると該当の</a:t>
            </a:r>
            <a:r>
              <a:rPr sz="2000" spc="-20" dirty="0">
                <a:latin typeface="MS PGothic"/>
                <a:cs typeface="MS PGothic"/>
              </a:rPr>
              <a:t>場</a:t>
            </a:r>
            <a:r>
              <a:rPr sz="2000" dirty="0">
                <a:latin typeface="MS PGothic"/>
                <a:cs typeface="MS PGothic"/>
              </a:rPr>
              <a:t>所にピンが</a:t>
            </a:r>
            <a:r>
              <a:rPr sz="2000" spc="-20" dirty="0">
                <a:latin typeface="MS PGothic"/>
                <a:cs typeface="MS PGothic"/>
              </a:rPr>
              <a:t>立</a:t>
            </a:r>
            <a:r>
              <a:rPr sz="2000" dirty="0">
                <a:latin typeface="MS PGothic"/>
                <a:cs typeface="MS PGothic"/>
              </a:rPr>
              <a:t>つ 部分一致した複数の候補から選択</a:t>
            </a:r>
            <a:endParaRPr sz="2000">
              <a:latin typeface="MS PGothic"/>
              <a:cs typeface="MS PGothic"/>
            </a:endParaRPr>
          </a:p>
          <a:p>
            <a:pPr marL="601345" indent="-34290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600710" algn="l"/>
                <a:tab pos="601345" algn="l"/>
              </a:tabLst>
            </a:pPr>
            <a:r>
              <a:rPr sz="2000" spc="5" dirty="0">
                <a:latin typeface="MS PGothic"/>
                <a:cs typeface="MS PGothic"/>
              </a:rPr>
              <a:t>更</a:t>
            </a:r>
            <a:r>
              <a:rPr sz="2000" spc="-5" dirty="0">
                <a:latin typeface="MS PGothic"/>
                <a:cs typeface="MS PGothic"/>
              </a:rPr>
              <a:t>に</a:t>
            </a:r>
            <a:r>
              <a:rPr sz="2000" dirty="0">
                <a:latin typeface="MS PGothic"/>
                <a:cs typeface="MS PGothic"/>
              </a:rPr>
              <a:t>ピ</a:t>
            </a:r>
            <a:r>
              <a:rPr sz="2000" spc="-5" dirty="0">
                <a:latin typeface="MS PGothic"/>
                <a:cs typeface="MS PGothic"/>
              </a:rPr>
              <a:t>ン</a:t>
            </a:r>
            <a:r>
              <a:rPr sz="2000" dirty="0">
                <a:latin typeface="MS PGothic"/>
                <a:cs typeface="MS PGothic"/>
              </a:rPr>
              <a:t>を</a:t>
            </a:r>
            <a:r>
              <a:rPr sz="2000" spc="-5" dirty="0">
                <a:latin typeface="MS PGothic"/>
                <a:cs typeface="MS PGothic"/>
              </a:rPr>
              <a:t>タッ</a:t>
            </a:r>
            <a:r>
              <a:rPr sz="2000" dirty="0">
                <a:latin typeface="MS PGothic"/>
                <a:cs typeface="MS PGothic"/>
              </a:rPr>
              <a:t>プ</a:t>
            </a:r>
            <a:r>
              <a:rPr sz="2000" spc="-10" dirty="0">
                <a:latin typeface="MS PGothic"/>
                <a:cs typeface="MS PGothic"/>
              </a:rPr>
              <a:t>す</a:t>
            </a:r>
            <a:r>
              <a:rPr sz="2000" dirty="0">
                <a:latin typeface="MS PGothic"/>
                <a:cs typeface="MS PGothic"/>
              </a:rPr>
              <a:t>る</a:t>
            </a:r>
            <a:r>
              <a:rPr sz="2000" spc="-5" dirty="0">
                <a:latin typeface="MS PGothic"/>
                <a:cs typeface="MS PGothic"/>
              </a:rPr>
              <a:t>と建</a:t>
            </a:r>
            <a:r>
              <a:rPr sz="2000" spc="5" dirty="0">
                <a:latin typeface="MS PGothic"/>
                <a:cs typeface="MS PGothic"/>
              </a:rPr>
              <a:t>物内</a:t>
            </a:r>
            <a:r>
              <a:rPr sz="2000" spc="-5" dirty="0">
                <a:latin typeface="MS PGothic"/>
                <a:cs typeface="MS PGothic"/>
              </a:rPr>
              <a:t>部</a:t>
            </a:r>
            <a:r>
              <a:rPr sz="2000" spc="5" dirty="0">
                <a:latin typeface="MS PGothic"/>
                <a:cs typeface="MS PGothic"/>
              </a:rPr>
              <a:t>の</a:t>
            </a:r>
            <a:r>
              <a:rPr sz="2000" spc="-5" dirty="0">
                <a:latin typeface="MS PGothic"/>
                <a:cs typeface="MS PGothic"/>
              </a:rPr>
              <a:t>フ</a:t>
            </a:r>
            <a:r>
              <a:rPr sz="2000" dirty="0">
                <a:latin typeface="MS PGothic"/>
                <a:cs typeface="MS PGothic"/>
              </a:rPr>
              <a:t>ロア</a:t>
            </a:r>
            <a:r>
              <a:rPr sz="2000" spc="-5" dirty="0">
                <a:latin typeface="MS PGothic"/>
                <a:cs typeface="MS PGothic"/>
              </a:rPr>
              <a:t>図</a:t>
            </a:r>
            <a:r>
              <a:rPr sz="2000" dirty="0">
                <a:latin typeface="MS PGothic"/>
                <a:cs typeface="MS PGothic"/>
              </a:rPr>
              <a:t>を表示</a:t>
            </a:r>
            <a:endParaRPr sz="2000">
              <a:latin typeface="MS PGothic"/>
              <a:cs typeface="MS PGothic"/>
            </a:endParaRPr>
          </a:p>
          <a:p>
            <a:pPr marL="601345" indent="-342900">
              <a:lnSpc>
                <a:spcPct val="100000"/>
              </a:lnSpc>
              <a:buFont typeface="Arial MT"/>
              <a:buChar char="•"/>
              <a:tabLst>
                <a:tab pos="600710" algn="l"/>
                <a:tab pos="601345" algn="l"/>
              </a:tabLst>
            </a:pPr>
            <a:r>
              <a:rPr sz="2000" dirty="0">
                <a:latin typeface="Calibri"/>
                <a:cs typeface="Calibri"/>
              </a:rPr>
              <a:t>Google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API</a:t>
            </a:r>
            <a:r>
              <a:rPr sz="2000" spc="-5" dirty="0">
                <a:latin typeface="MS PGothic"/>
                <a:cs typeface="MS PGothic"/>
              </a:rPr>
              <a:t>によるル</a:t>
            </a:r>
            <a:r>
              <a:rPr sz="2000" spc="-15" dirty="0">
                <a:latin typeface="MS PGothic"/>
                <a:cs typeface="MS PGothic"/>
              </a:rPr>
              <a:t>ー</a:t>
            </a:r>
            <a:r>
              <a:rPr sz="2000" spc="-5" dirty="0">
                <a:latin typeface="MS PGothic"/>
                <a:cs typeface="MS PGothic"/>
              </a:rPr>
              <a:t>ト検索</a:t>
            </a:r>
            <a:r>
              <a:rPr sz="2000" spc="-10" dirty="0">
                <a:latin typeface="MS PGothic"/>
                <a:cs typeface="MS PGothic"/>
              </a:rPr>
              <a:t>も</a:t>
            </a:r>
            <a:r>
              <a:rPr sz="2000" dirty="0">
                <a:latin typeface="MS PGothic"/>
                <a:cs typeface="MS PGothic"/>
              </a:rPr>
              <a:t>可能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0000" y="4006722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S PGothic"/>
                <a:cs typeface="MS PGothic"/>
              </a:rPr>
              <a:t>検索</a:t>
            </a:r>
            <a:endParaRPr sz="1600">
              <a:latin typeface="MS PGothic"/>
              <a:cs typeface="MS P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90829" y="3505072"/>
            <a:ext cx="6359525" cy="1332230"/>
            <a:chOff x="790829" y="3505072"/>
            <a:chExt cx="6359525" cy="1332230"/>
          </a:xfrm>
        </p:grpSpPr>
        <p:sp>
          <p:nvSpPr>
            <p:cNvPr id="19" name="object 19"/>
            <p:cNvSpPr/>
            <p:nvPr/>
          </p:nvSpPr>
          <p:spPr>
            <a:xfrm>
              <a:off x="5394198" y="4078985"/>
              <a:ext cx="634365" cy="638810"/>
            </a:xfrm>
            <a:custGeom>
              <a:avLst/>
              <a:gdLst/>
              <a:ahLst/>
              <a:cxnLst/>
              <a:rect l="l" t="t" r="r" b="b"/>
              <a:pathLst>
                <a:path w="634364" h="638810">
                  <a:moveTo>
                    <a:pt x="0" y="319277"/>
                  </a:moveTo>
                  <a:lnTo>
                    <a:pt x="3435" y="272110"/>
                  </a:lnTo>
                  <a:lnTo>
                    <a:pt x="13416" y="227086"/>
                  </a:lnTo>
                  <a:lnTo>
                    <a:pt x="29451" y="184702"/>
                  </a:lnTo>
                  <a:lnTo>
                    <a:pt x="51053" y="145452"/>
                  </a:lnTo>
                  <a:lnTo>
                    <a:pt x="77731" y="109831"/>
                  </a:lnTo>
                  <a:lnTo>
                    <a:pt x="108996" y="78332"/>
                  </a:lnTo>
                  <a:lnTo>
                    <a:pt x="144358" y="51451"/>
                  </a:lnTo>
                  <a:lnTo>
                    <a:pt x="183328" y="29683"/>
                  </a:lnTo>
                  <a:lnTo>
                    <a:pt x="225417" y="13522"/>
                  </a:lnTo>
                  <a:lnTo>
                    <a:pt x="270135" y="3463"/>
                  </a:lnTo>
                  <a:lnTo>
                    <a:pt x="316991" y="0"/>
                  </a:lnTo>
                  <a:lnTo>
                    <a:pt x="363848" y="3463"/>
                  </a:lnTo>
                  <a:lnTo>
                    <a:pt x="408566" y="13522"/>
                  </a:lnTo>
                  <a:lnTo>
                    <a:pt x="450655" y="29683"/>
                  </a:lnTo>
                  <a:lnTo>
                    <a:pt x="489625" y="51451"/>
                  </a:lnTo>
                  <a:lnTo>
                    <a:pt x="524987" y="78332"/>
                  </a:lnTo>
                  <a:lnTo>
                    <a:pt x="556252" y="109831"/>
                  </a:lnTo>
                  <a:lnTo>
                    <a:pt x="582930" y="145452"/>
                  </a:lnTo>
                  <a:lnTo>
                    <a:pt x="604532" y="184702"/>
                  </a:lnTo>
                  <a:lnTo>
                    <a:pt x="620567" y="227086"/>
                  </a:lnTo>
                  <a:lnTo>
                    <a:pt x="630548" y="272110"/>
                  </a:lnTo>
                  <a:lnTo>
                    <a:pt x="633984" y="319277"/>
                  </a:lnTo>
                  <a:lnTo>
                    <a:pt x="630548" y="366445"/>
                  </a:lnTo>
                  <a:lnTo>
                    <a:pt x="620567" y="411469"/>
                  </a:lnTo>
                  <a:lnTo>
                    <a:pt x="604532" y="453853"/>
                  </a:lnTo>
                  <a:lnTo>
                    <a:pt x="582930" y="493103"/>
                  </a:lnTo>
                  <a:lnTo>
                    <a:pt x="556252" y="528724"/>
                  </a:lnTo>
                  <a:lnTo>
                    <a:pt x="524987" y="560223"/>
                  </a:lnTo>
                  <a:lnTo>
                    <a:pt x="489625" y="587104"/>
                  </a:lnTo>
                  <a:lnTo>
                    <a:pt x="450655" y="608872"/>
                  </a:lnTo>
                  <a:lnTo>
                    <a:pt x="408566" y="625033"/>
                  </a:lnTo>
                  <a:lnTo>
                    <a:pt x="363848" y="635092"/>
                  </a:lnTo>
                  <a:lnTo>
                    <a:pt x="316991" y="638556"/>
                  </a:lnTo>
                  <a:lnTo>
                    <a:pt x="270135" y="635092"/>
                  </a:lnTo>
                  <a:lnTo>
                    <a:pt x="225417" y="625033"/>
                  </a:lnTo>
                  <a:lnTo>
                    <a:pt x="183328" y="608872"/>
                  </a:lnTo>
                  <a:lnTo>
                    <a:pt x="144358" y="587104"/>
                  </a:lnTo>
                  <a:lnTo>
                    <a:pt x="108996" y="560223"/>
                  </a:lnTo>
                  <a:lnTo>
                    <a:pt x="77731" y="528724"/>
                  </a:lnTo>
                  <a:lnTo>
                    <a:pt x="51053" y="493103"/>
                  </a:lnTo>
                  <a:lnTo>
                    <a:pt x="29451" y="453853"/>
                  </a:lnTo>
                  <a:lnTo>
                    <a:pt x="13416" y="411469"/>
                  </a:lnTo>
                  <a:lnTo>
                    <a:pt x="3435" y="366445"/>
                  </a:lnTo>
                  <a:lnTo>
                    <a:pt x="0" y="319277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5434" y="3519677"/>
              <a:ext cx="1877695" cy="288290"/>
            </a:xfrm>
            <a:custGeom>
              <a:avLst/>
              <a:gdLst/>
              <a:ahLst/>
              <a:cxnLst/>
              <a:rect l="l" t="t" r="r" b="b"/>
              <a:pathLst>
                <a:path w="1877695" h="288289">
                  <a:moveTo>
                    <a:pt x="0" y="144018"/>
                  </a:moveTo>
                  <a:lnTo>
                    <a:pt x="27283" y="109420"/>
                  </a:lnTo>
                  <a:lnTo>
                    <a:pt x="73774" y="87975"/>
                  </a:lnTo>
                  <a:lnTo>
                    <a:pt x="140651" y="68171"/>
                  </a:lnTo>
                  <a:lnTo>
                    <a:pt x="181130" y="58978"/>
                  </a:lnTo>
                  <a:lnTo>
                    <a:pt x="225981" y="50307"/>
                  </a:lnTo>
                  <a:lnTo>
                    <a:pt x="274962" y="42195"/>
                  </a:lnTo>
                  <a:lnTo>
                    <a:pt x="327832" y="34680"/>
                  </a:lnTo>
                  <a:lnTo>
                    <a:pt x="384349" y="27797"/>
                  </a:lnTo>
                  <a:lnTo>
                    <a:pt x="444272" y="21586"/>
                  </a:lnTo>
                  <a:lnTo>
                    <a:pt x="507358" y="16082"/>
                  </a:lnTo>
                  <a:lnTo>
                    <a:pt x="573366" y="11322"/>
                  </a:lnTo>
                  <a:lnTo>
                    <a:pt x="642055" y="7345"/>
                  </a:lnTo>
                  <a:lnTo>
                    <a:pt x="713182" y="4187"/>
                  </a:lnTo>
                  <a:lnTo>
                    <a:pt x="786508" y="1885"/>
                  </a:lnTo>
                  <a:lnTo>
                    <a:pt x="861788" y="477"/>
                  </a:lnTo>
                  <a:lnTo>
                    <a:pt x="938784" y="0"/>
                  </a:lnTo>
                  <a:lnTo>
                    <a:pt x="1015770" y="477"/>
                  </a:lnTo>
                  <a:lnTo>
                    <a:pt x="1091044" y="1885"/>
                  </a:lnTo>
                  <a:lnTo>
                    <a:pt x="1164364" y="4187"/>
                  </a:lnTo>
                  <a:lnTo>
                    <a:pt x="1235488" y="7345"/>
                  </a:lnTo>
                  <a:lnTo>
                    <a:pt x="1304174" y="11322"/>
                  </a:lnTo>
                  <a:lnTo>
                    <a:pt x="1370181" y="16082"/>
                  </a:lnTo>
                  <a:lnTo>
                    <a:pt x="1433267" y="21586"/>
                  </a:lnTo>
                  <a:lnTo>
                    <a:pt x="1493190" y="27797"/>
                  </a:lnTo>
                  <a:lnTo>
                    <a:pt x="1549709" y="34680"/>
                  </a:lnTo>
                  <a:lnTo>
                    <a:pt x="1602581" y="42195"/>
                  </a:lnTo>
                  <a:lnTo>
                    <a:pt x="1651565" y="50307"/>
                  </a:lnTo>
                  <a:lnTo>
                    <a:pt x="1696419" y="58978"/>
                  </a:lnTo>
                  <a:lnTo>
                    <a:pt x="1736901" y="68171"/>
                  </a:lnTo>
                  <a:lnTo>
                    <a:pt x="1803784" y="87975"/>
                  </a:lnTo>
                  <a:lnTo>
                    <a:pt x="1850280" y="109420"/>
                  </a:lnTo>
                  <a:lnTo>
                    <a:pt x="1877567" y="144018"/>
                  </a:lnTo>
                  <a:lnTo>
                    <a:pt x="1874455" y="155824"/>
                  </a:lnTo>
                  <a:lnTo>
                    <a:pt x="1829702" y="189524"/>
                  </a:lnTo>
                  <a:lnTo>
                    <a:pt x="1772770" y="210186"/>
                  </a:lnTo>
                  <a:lnTo>
                    <a:pt x="1696419" y="229057"/>
                  </a:lnTo>
                  <a:lnTo>
                    <a:pt x="1651565" y="237728"/>
                  </a:lnTo>
                  <a:lnTo>
                    <a:pt x="1602581" y="245840"/>
                  </a:lnTo>
                  <a:lnTo>
                    <a:pt x="1549709" y="253355"/>
                  </a:lnTo>
                  <a:lnTo>
                    <a:pt x="1493190" y="260238"/>
                  </a:lnTo>
                  <a:lnTo>
                    <a:pt x="1433267" y="266449"/>
                  </a:lnTo>
                  <a:lnTo>
                    <a:pt x="1370181" y="271953"/>
                  </a:lnTo>
                  <a:lnTo>
                    <a:pt x="1304174" y="276713"/>
                  </a:lnTo>
                  <a:lnTo>
                    <a:pt x="1235488" y="280690"/>
                  </a:lnTo>
                  <a:lnTo>
                    <a:pt x="1164364" y="283848"/>
                  </a:lnTo>
                  <a:lnTo>
                    <a:pt x="1091044" y="286150"/>
                  </a:lnTo>
                  <a:lnTo>
                    <a:pt x="1015770" y="287558"/>
                  </a:lnTo>
                  <a:lnTo>
                    <a:pt x="938784" y="288036"/>
                  </a:lnTo>
                  <a:lnTo>
                    <a:pt x="861788" y="287558"/>
                  </a:lnTo>
                  <a:lnTo>
                    <a:pt x="786508" y="286150"/>
                  </a:lnTo>
                  <a:lnTo>
                    <a:pt x="713182" y="283848"/>
                  </a:lnTo>
                  <a:lnTo>
                    <a:pt x="642055" y="280690"/>
                  </a:lnTo>
                  <a:lnTo>
                    <a:pt x="573366" y="276713"/>
                  </a:lnTo>
                  <a:lnTo>
                    <a:pt x="507358" y="271953"/>
                  </a:lnTo>
                  <a:lnTo>
                    <a:pt x="444272" y="266449"/>
                  </a:lnTo>
                  <a:lnTo>
                    <a:pt x="384349" y="260238"/>
                  </a:lnTo>
                  <a:lnTo>
                    <a:pt x="327832" y="253355"/>
                  </a:lnTo>
                  <a:lnTo>
                    <a:pt x="274962" y="245840"/>
                  </a:lnTo>
                  <a:lnTo>
                    <a:pt x="225981" y="237728"/>
                  </a:lnTo>
                  <a:lnTo>
                    <a:pt x="181130" y="229057"/>
                  </a:lnTo>
                  <a:lnTo>
                    <a:pt x="140651" y="219864"/>
                  </a:lnTo>
                  <a:lnTo>
                    <a:pt x="73774" y="200060"/>
                  </a:lnTo>
                  <a:lnTo>
                    <a:pt x="27283" y="178615"/>
                  </a:lnTo>
                  <a:lnTo>
                    <a:pt x="0" y="144018"/>
                  </a:lnTo>
                  <a:close/>
                </a:path>
              </a:pathLst>
            </a:custGeom>
            <a:ln w="2895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3987" y="4361687"/>
              <a:ext cx="473963" cy="4754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85538" y="4361560"/>
              <a:ext cx="1208405" cy="258445"/>
            </a:xfrm>
            <a:custGeom>
              <a:avLst/>
              <a:gdLst/>
              <a:ahLst/>
              <a:cxnLst/>
              <a:rect l="l" t="t" r="r" b="b"/>
              <a:pathLst>
                <a:path w="1208404" h="258445">
                  <a:moveTo>
                    <a:pt x="1092284" y="37550"/>
                  </a:moveTo>
                  <a:lnTo>
                    <a:pt x="0" y="220471"/>
                  </a:lnTo>
                  <a:lnTo>
                    <a:pt x="6350" y="257937"/>
                  </a:lnTo>
                  <a:lnTo>
                    <a:pt x="1098600" y="75146"/>
                  </a:lnTo>
                  <a:lnTo>
                    <a:pt x="1092284" y="37550"/>
                  </a:lnTo>
                  <a:close/>
                </a:path>
                <a:path w="1208404" h="258445">
                  <a:moveTo>
                    <a:pt x="1198211" y="34416"/>
                  </a:moveTo>
                  <a:lnTo>
                    <a:pt x="1110996" y="34416"/>
                  </a:lnTo>
                  <a:lnTo>
                    <a:pt x="1117346" y="72008"/>
                  </a:lnTo>
                  <a:lnTo>
                    <a:pt x="1098600" y="75146"/>
                  </a:lnTo>
                  <a:lnTo>
                    <a:pt x="1104900" y="112649"/>
                  </a:lnTo>
                  <a:lnTo>
                    <a:pt x="1208151" y="37464"/>
                  </a:lnTo>
                  <a:lnTo>
                    <a:pt x="1198211" y="34416"/>
                  </a:lnTo>
                  <a:close/>
                </a:path>
                <a:path w="1208404" h="258445">
                  <a:moveTo>
                    <a:pt x="1110996" y="34416"/>
                  </a:moveTo>
                  <a:lnTo>
                    <a:pt x="1092284" y="37550"/>
                  </a:lnTo>
                  <a:lnTo>
                    <a:pt x="1098600" y="75146"/>
                  </a:lnTo>
                  <a:lnTo>
                    <a:pt x="1117346" y="72008"/>
                  </a:lnTo>
                  <a:lnTo>
                    <a:pt x="1110996" y="34416"/>
                  </a:lnTo>
                  <a:close/>
                </a:path>
                <a:path w="1208404" h="258445">
                  <a:moveTo>
                    <a:pt x="1085977" y="0"/>
                  </a:moveTo>
                  <a:lnTo>
                    <a:pt x="1092284" y="37550"/>
                  </a:lnTo>
                  <a:lnTo>
                    <a:pt x="1110996" y="34416"/>
                  </a:lnTo>
                  <a:lnTo>
                    <a:pt x="1198211" y="34416"/>
                  </a:lnTo>
                  <a:lnTo>
                    <a:pt x="10859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4727" y="4210811"/>
              <a:ext cx="493775" cy="4937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16980" y="4319523"/>
              <a:ext cx="833119" cy="163195"/>
            </a:xfrm>
            <a:custGeom>
              <a:avLst/>
              <a:gdLst/>
              <a:ahLst/>
              <a:cxnLst/>
              <a:rect l="l" t="t" r="r" b="b"/>
              <a:pathLst>
                <a:path w="833120" h="163195">
                  <a:moveTo>
                    <a:pt x="717160" y="37732"/>
                  </a:moveTo>
                  <a:lnTo>
                    <a:pt x="0" y="124840"/>
                  </a:lnTo>
                  <a:lnTo>
                    <a:pt x="4572" y="162687"/>
                  </a:lnTo>
                  <a:lnTo>
                    <a:pt x="721737" y="75577"/>
                  </a:lnTo>
                  <a:lnTo>
                    <a:pt x="717160" y="37732"/>
                  </a:lnTo>
                  <a:close/>
                </a:path>
                <a:path w="833120" h="163195">
                  <a:moveTo>
                    <a:pt x="811977" y="35432"/>
                  </a:moveTo>
                  <a:lnTo>
                    <a:pt x="736092" y="35432"/>
                  </a:lnTo>
                  <a:lnTo>
                    <a:pt x="740664" y="73278"/>
                  </a:lnTo>
                  <a:lnTo>
                    <a:pt x="721737" y="75577"/>
                  </a:lnTo>
                  <a:lnTo>
                    <a:pt x="726313" y="113411"/>
                  </a:lnTo>
                  <a:lnTo>
                    <a:pt x="832993" y="42925"/>
                  </a:lnTo>
                  <a:lnTo>
                    <a:pt x="811977" y="35432"/>
                  </a:lnTo>
                  <a:close/>
                </a:path>
                <a:path w="833120" h="163195">
                  <a:moveTo>
                    <a:pt x="736092" y="35432"/>
                  </a:moveTo>
                  <a:lnTo>
                    <a:pt x="717160" y="37732"/>
                  </a:lnTo>
                  <a:lnTo>
                    <a:pt x="721737" y="75577"/>
                  </a:lnTo>
                  <a:lnTo>
                    <a:pt x="740664" y="73278"/>
                  </a:lnTo>
                  <a:lnTo>
                    <a:pt x="736092" y="35432"/>
                  </a:lnTo>
                  <a:close/>
                </a:path>
                <a:path w="833120" h="163195">
                  <a:moveTo>
                    <a:pt x="712597" y="0"/>
                  </a:moveTo>
                  <a:lnTo>
                    <a:pt x="717160" y="37732"/>
                  </a:lnTo>
                  <a:lnTo>
                    <a:pt x="736092" y="35432"/>
                  </a:lnTo>
                  <a:lnTo>
                    <a:pt x="811977" y="35432"/>
                  </a:lnTo>
                  <a:lnTo>
                    <a:pt x="71259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70957" y="6445402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S PGothic"/>
                <a:cs typeface="MS PGothic"/>
              </a:rPr>
              <a:t>目的地表示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9705" y="6410959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検索候補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74724" y="768553"/>
            <a:ext cx="2264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latin typeface="MS UI Gothic"/>
                <a:cs typeface="MS UI Gothic"/>
              </a:rPr>
              <a:t>地図機能</a:t>
            </a:r>
            <a:endParaRPr sz="4400">
              <a:latin typeface="MS UI Gothic"/>
              <a:cs typeface="MS UI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1698" y="1507997"/>
            <a:ext cx="7947025" cy="0"/>
          </a:xfrm>
          <a:custGeom>
            <a:avLst/>
            <a:gdLst/>
            <a:ahLst/>
            <a:cxnLst/>
            <a:rect l="l" t="t" r="r" b="b"/>
            <a:pathLst>
              <a:path w="7947025">
                <a:moveTo>
                  <a:pt x="0" y="0"/>
                </a:moveTo>
                <a:lnTo>
                  <a:pt x="7946898" y="0"/>
                </a:lnTo>
              </a:path>
            </a:pathLst>
          </a:custGeom>
          <a:ln w="198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7719" y="3561588"/>
            <a:ext cx="8044180" cy="3103245"/>
          </a:xfrm>
          <a:custGeom>
            <a:avLst/>
            <a:gdLst/>
            <a:ahLst/>
            <a:cxnLst/>
            <a:rect l="l" t="t" r="r" b="b"/>
            <a:pathLst>
              <a:path w="8044180" h="3103245">
                <a:moveTo>
                  <a:pt x="0" y="3102864"/>
                </a:moveTo>
                <a:lnTo>
                  <a:pt x="1972056" y="3102864"/>
                </a:lnTo>
                <a:lnTo>
                  <a:pt x="1972056" y="0"/>
                </a:lnTo>
                <a:lnTo>
                  <a:pt x="0" y="0"/>
                </a:lnTo>
                <a:lnTo>
                  <a:pt x="0" y="3102864"/>
                </a:lnTo>
                <a:close/>
              </a:path>
              <a:path w="8044180" h="3103245">
                <a:moveTo>
                  <a:pt x="2333244" y="2884932"/>
                </a:moveTo>
                <a:lnTo>
                  <a:pt x="4072128" y="2884932"/>
                </a:lnTo>
                <a:lnTo>
                  <a:pt x="4072128" y="103631"/>
                </a:lnTo>
                <a:lnTo>
                  <a:pt x="2333244" y="103631"/>
                </a:lnTo>
                <a:lnTo>
                  <a:pt x="2333244" y="2884932"/>
                </a:lnTo>
                <a:close/>
              </a:path>
              <a:path w="8044180" h="3103245">
                <a:moveTo>
                  <a:pt x="4305300" y="2860548"/>
                </a:moveTo>
                <a:lnTo>
                  <a:pt x="6050280" y="2860548"/>
                </a:lnTo>
                <a:lnTo>
                  <a:pt x="6050280" y="103631"/>
                </a:lnTo>
                <a:lnTo>
                  <a:pt x="4305300" y="103631"/>
                </a:lnTo>
                <a:lnTo>
                  <a:pt x="4305300" y="2860548"/>
                </a:lnTo>
                <a:close/>
              </a:path>
              <a:path w="8044180" h="3103245">
                <a:moveTo>
                  <a:pt x="6259068" y="2884932"/>
                </a:moveTo>
                <a:lnTo>
                  <a:pt x="8043672" y="2884932"/>
                </a:lnTo>
                <a:lnTo>
                  <a:pt x="8043672" y="96012"/>
                </a:lnTo>
                <a:lnTo>
                  <a:pt x="6259068" y="96012"/>
                </a:lnTo>
                <a:lnTo>
                  <a:pt x="6259068" y="288493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5" y="629412"/>
            <a:ext cx="8903335" cy="6126480"/>
            <a:chOff x="89915" y="629412"/>
            <a:chExt cx="8903335" cy="6126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" y="629412"/>
              <a:ext cx="8903208" cy="61264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9" y="864108"/>
              <a:ext cx="775716" cy="7437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056" y="65913"/>
            <a:ext cx="3762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作品の機能・特徴（４）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45236" y="3567684"/>
            <a:ext cx="6312535" cy="2915920"/>
            <a:chOff x="745236" y="3567684"/>
            <a:chExt cx="6312535" cy="29159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5064" y="3785616"/>
              <a:ext cx="1592580" cy="25085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236" y="3842004"/>
              <a:ext cx="1618488" cy="2549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7812" y="3567684"/>
              <a:ext cx="1850136" cy="29154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31386" y="5723382"/>
              <a:ext cx="597535" cy="601980"/>
            </a:xfrm>
            <a:custGeom>
              <a:avLst/>
              <a:gdLst/>
              <a:ahLst/>
              <a:cxnLst/>
              <a:rect l="l" t="t" r="r" b="b"/>
              <a:pathLst>
                <a:path w="597535" h="601979">
                  <a:moveTo>
                    <a:pt x="0" y="300990"/>
                  </a:moveTo>
                  <a:lnTo>
                    <a:pt x="3909" y="252168"/>
                  </a:lnTo>
                  <a:lnTo>
                    <a:pt x="15227" y="205854"/>
                  </a:lnTo>
                  <a:lnTo>
                    <a:pt x="33340" y="162668"/>
                  </a:lnTo>
                  <a:lnTo>
                    <a:pt x="57631" y="123230"/>
                  </a:lnTo>
                  <a:lnTo>
                    <a:pt x="87487" y="88158"/>
                  </a:lnTo>
                  <a:lnTo>
                    <a:pt x="122291" y="58074"/>
                  </a:lnTo>
                  <a:lnTo>
                    <a:pt x="161430" y="33596"/>
                  </a:lnTo>
                  <a:lnTo>
                    <a:pt x="204289" y="15344"/>
                  </a:lnTo>
                  <a:lnTo>
                    <a:pt x="250251" y="3939"/>
                  </a:lnTo>
                  <a:lnTo>
                    <a:pt x="298703" y="0"/>
                  </a:lnTo>
                  <a:lnTo>
                    <a:pt x="347156" y="3939"/>
                  </a:lnTo>
                  <a:lnTo>
                    <a:pt x="393118" y="15344"/>
                  </a:lnTo>
                  <a:lnTo>
                    <a:pt x="435977" y="33596"/>
                  </a:lnTo>
                  <a:lnTo>
                    <a:pt x="475116" y="58074"/>
                  </a:lnTo>
                  <a:lnTo>
                    <a:pt x="509920" y="88158"/>
                  </a:lnTo>
                  <a:lnTo>
                    <a:pt x="539776" y="123230"/>
                  </a:lnTo>
                  <a:lnTo>
                    <a:pt x="564067" y="162668"/>
                  </a:lnTo>
                  <a:lnTo>
                    <a:pt x="582180" y="205854"/>
                  </a:lnTo>
                  <a:lnTo>
                    <a:pt x="593498" y="252168"/>
                  </a:lnTo>
                  <a:lnTo>
                    <a:pt x="597408" y="300990"/>
                  </a:lnTo>
                  <a:lnTo>
                    <a:pt x="593498" y="349811"/>
                  </a:lnTo>
                  <a:lnTo>
                    <a:pt x="582180" y="396125"/>
                  </a:lnTo>
                  <a:lnTo>
                    <a:pt x="564067" y="439311"/>
                  </a:lnTo>
                  <a:lnTo>
                    <a:pt x="539776" y="478749"/>
                  </a:lnTo>
                  <a:lnTo>
                    <a:pt x="509920" y="513821"/>
                  </a:lnTo>
                  <a:lnTo>
                    <a:pt x="475116" y="543905"/>
                  </a:lnTo>
                  <a:lnTo>
                    <a:pt x="435977" y="568383"/>
                  </a:lnTo>
                  <a:lnTo>
                    <a:pt x="393118" y="586635"/>
                  </a:lnTo>
                  <a:lnTo>
                    <a:pt x="347156" y="598040"/>
                  </a:lnTo>
                  <a:lnTo>
                    <a:pt x="298703" y="601980"/>
                  </a:lnTo>
                  <a:lnTo>
                    <a:pt x="250251" y="598040"/>
                  </a:lnTo>
                  <a:lnTo>
                    <a:pt x="204289" y="586635"/>
                  </a:lnTo>
                  <a:lnTo>
                    <a:pt x="161430" y="568383"/>
                  </a:lnTo>
                  <a:lnTo>
                    <a:pt x="122291" y="543905"/>
                  </a:lnTo>
                  <a:lnTo>
                    <a:pt x="87487" y="513821"/>
                  </a:lnTo>
                  <a:lnTo>
                    <a:pt x="57631" y="478749"/>
                  </a:lnTo>
                  <a:lnTo>
                    <a:pt x="33340" y="439311"/>
                  </a:lnTo>
                  <a:lnTo>
                    <a:pt x="15227" y="396125"/>
                  </a:lnTo>
                  <a:lnTo>
                    <a:pt x="3909" y="349811"/>
                  </a:lnTo>
                  <a:lnTo>
                    <a:pt x="0" y="30099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06574" y="6036564"/>
              <a:ext cx="1924685" cy="114300"/>
            </a:xfrm>
            <a:custGeom>
              <a:avLst/>
              <a:gdLst/>
              <a:ahLst/>
              <a:cxnLst/>
              <a:rect l="l" t="t" r="r" b="b"/>
              <a:pathLst>
                <a:path w="1924685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1924685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1924685" h="114300">
                  <a:moveTo>
                    <a:pt x="1924177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924177" y="76200"/>
                  </a:lnTo>
                  <a:lnTo>
                    <a:pt x="1924177" y="3810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39140" y="1964435"/>
            <a:ext cx="7945120" cy="1503045"/>
            <a:chOff x="739140" y="1964435"/>
            <a:chExt cx="7945120" cy="1503045"/>
          </a:xfrm>
        </p:grpSpPr>
        <p:sp>
          <p:nvSpPr>
            <p:cNvPr id="13" name="object 13"/>
            <p:cNvSpPr/>
            <p:nvPr/>
          </p:nvSpPr>
          <p:spPr>
            <a:xfrm>
              <a:off x="745236" y="1970531"/>
              <a:ext cx="7932420" cy="1490980"/>
            </a:xfrm>
            <a:custGeom>
              <a:avLst/>
              <a:gdLst/>
              <a:ahLst/>
              <a:cxnLst/>
              <a:rect l="l" t="t" r="r" b="b"/>
              <a:pathLst>
                <a:path w="7932420" h="1490979">
                  <a:moveTo>
                    <a:pt x="7932420" y="0"/>
                  </a:moveTo>
                  <a:lnTo>
                    <a:pt x="0" y="0"/>
                  </a:lnTo>
                  <a:lnTo>
                    <a:pt x="0" y="1490472"/>
                  </a:lnTo>
                  <a:lnTo>
                    <a:pt x="7932420" y="1490472"/>
                  </a:lnTo>
                  <a:lnTo>
                    <a:pt x="79324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5236" y="1970531"/>
              <a:ext cx="7932420" cy="1490980"/>
            </a:xfrm>
            <a:custGeom>
              <a:avLst/>
              <a:gdLst/>
              <a:ahLst/>
              <a:cxnLst/>
              <a:rect l="l" t="t" r="r" b="b"/>
              <a:pathLst>
                <a:path w="7932420" h="1490979">
                  <a:moveTo>
                    <a:pt x="0" y="1490472"/>
                  </a:moveTo>
                  <a:lnTo>
                    <a:pt x="7932420" y="1490472"/>
                  </a:lnTo>
                  <a:lnTo>
                    <a:pt x="7932420" y="0"/>
                  </a:lnTo>
                  <a:lnTo>
                    <a:pt x="0" y="0"/>
                  </a:lnTo>
                  <a:lnTo>
                    <a:pt x="0" y="149047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78889" y="821816"/>
            <a:ext cx="1144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MS UI Gothic"/>
                <a:cs typeface="MS UI Gothic"/>
              </a:rPr>
              <a:t>更新</a:t>
            </a:r>
            <a:endParaRPr sz="4400">
              <a:latin typeface="MS UI Gothic"/>
              <a:cs typeface="MS UI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0173" y="1579625"/>
            <a:ext cx="7947025" cy="0"/>
          </a:xfrm>
          <a:custGeom>
            <a:avLst/>
            <a:gdLst/>
            <a:ahLst/>
            <a:cxnLst/>
            <a:rect l="l" t="t" r="r" b="b"/>
            <a:pathLst>
              <a:path w="7947025">
                <a:moveTo>
                  <a:pt x="0" y="0"/>
                </a:moveTo>
                <a:lnTo>
                  <a:pt x="7946898" y="0"/>
                </a:lnTo>
              </a:path>
            </a:pathLst>
          </a:custGeom>
          <a:ln w="198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5236" y="1970532"/>
            <a:ext cx="7932420" cy="14909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71170" indent="-287655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470534" algn="l"/>
                <a:tab pos="471805" algn="l"/>
              </a:tabLst>
            </a:pPr>
            <a:r>
              <a:rPr sz="2000" dirty="0">
                <a:latin typeface="MS PGothic"/>
                <a:cs typeface="MS PGothic"/>
              </a:rPr>
              <a:t>ア</a:t>
            </a:r>
            <a:r>
              <a:rPr sz="2000" spc="-10" dirty="0">
                <a:latin typeface="MS PGothic"/>
                <a:cs typeface="MS PGothic"/>
              </a:rPr>
              <a:t>プ</a:t>
            </a:r>
            <a:r>
              <a:rPr sz="2000" spc="-5" dirty="0">
                <a:latin typeface="MS PGothic"/>
                <a:cs typeface="MS PGothic"/>
              </a:rPr>
              <a:t>リ</a:t>
            </a:r>
            <a:r>
              <a:rPr sz="2000" dirty="0">
                <a:latin typeface="MS PGothic"/>
                <a:cs typeface="MS PGothic"/>
              </a:rPr>
              <a:t>内</a:t>
            </a:r>
            <a:r>
              <a:rPr sz="2000" spc="-5" dirty="0">
                <a:latin typeface="MS PGothic"/>
                <a:cs typeface="MS PGothic"/>
              </a:rPr>
              <a:t>デー</a:t>
            </a:r>
            <a:r>
              <a:rPr sz="2000" dirty="0">
                <a:latin typeface="MS PGothic"/>
                <a:cs typeface="MS PGothic"/>
              </a:rPr>
              <a:t>タ</a:t>
            </a:r>
            <a:r>
              <a:rPr sz="2000" spc="5" dirty="0">
                <a:latin typeface="MS PGothic"/>
                <a:cs typeface="MS PGothic"/>
              </a:rPr>
              <a:t>の更新</a:t>
            </a:r>
            <a:endParaRPr sz="2000">
              <a:latin typeface="MS PGothic"/>
              <a:cs typeface="MS PGothic"/>
            </a:endParaRPr>
          </a:p>
          <a:p>
            <a:pPr marL="466090" marR="279400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latin typeface="MS PGothic"/>
                <a:cs typeface="MS PGothic"/>
              </a:rPr>
              <a:t>研究者の異動や建物が新しく</a:t>
            </a:r>
            <a:r>
              <a:rPr sz="2000" spc="-20" dirty="0">
                <a:latin typeface="MS PGothic"/>
                <a:cs typeface="MS PGothic"/>
              </a:rPr>
              <a:t>建</a:t>
            </a:r>
            <a:r>
              <a:rPr sz="2000" dirty="0">
                <a:latin typeface="MS PGothic"/>
                <a:cs typeface="MS PGothic"/>
              </a:rPr>
              <a:t>った時</a:t>
            </a:r>
            <a:r>
              <a:rPr sz="2000" spc="-10" dirty="0">
                <a:latin typeface="MS PGothic"/>
                <a:cs typeface="MS PGothic"/>
              </a:rPr>
              <a:t>に</a:t>
            </a:r>
            <a:r>
              <a:rPr sz="2000" dirty="0">
                <a:latin typeface="MS PGothic"/>
                <a:cs typeface="MS PGothic"/>
              </a:rPr>
              <a:t>サーバ上の</a:t>
            </a:r>
            <a:r>
              <a:rPr sz="2000" spc="-15" dirty="0">
                <a:latin typeface="MS PGothic"/>
                <a:cs typeface="MS PGothic"/>
              </a:rPr>
              <a:t>フ</a:t>
            </a:r>
            <a:r>
              <a:rPr sz="2000" spc="-10" dirty="0">
                <a:latin typeface="MS PGothic"/>
                <a:cs typeface="MS PGothic"/>
              </a:rPr>
              <a:t>ァ</a:t>
            </a:r>
            <a:r>
              <a:rPr sz="2000" spc="-5" dirty="0">
                <a:latin typeface="MS PGothic"/>
                <a:cs typeface="MS PGothic"/>
              </a:rPr>
              <a:t>イルを更新 アプリ側から</a:t>
            </a:r>
            <a:r>
              <a:rPr sz="2000" spc="-15" dirty="0">
                <a:latin typeface="MS PGothic"/>
                <a:cs typeface="MS PGothic"/>
              </a:rPr>
              <a:t>フ</a:t>
            </a:r>
            <a:r>
              <a:rPr sz="2000" dirty="0">
                <a:latin typeface="MS PGothic"/>
                <a:cs typeface="MS PGothic"/>
              </a:rPr>
              <a:t>ァ</a:t>
            </a:r>
            <a:r>
              <a:rPr sz="2000" spc="5" dirty="0">
                <a:latin typeface="MS PGothic"/>
                <a:cs typeface="MS PGothic"/>
              </a:rPr>
              <a:t>イ</a:t>
            </a:r>
            <a:r>
              <a:rPr sz="2000" dirty="0">
                <a:latin typeface="MS PGothic"/>
                <a:cs typeface="MS PGothic"/>
              </a:rPr>
              <a:t>ルをダウンロ</a:t>
            </a:r>
            <a:r>
              <a:rPr sz="2000" spc="-10" dirty="0">
                <a:latin typeface="MS PGothic"/>
                <a:cs typeface="MS PGothic"/>
              </a:rPr>
              <a:t>ー</a:t>
            </a:r>
            <a:r>
              <a:rPr sz="2000" spc="-5" dirty="0">
                <a:latin typeface="MS PGothic"/>
                <a:cs typeface="MS PGothic"/>
              </a:rPr>
              <a:t>ドし、デ</a:t>
            </a:r>
            <a:r>
              <a:rPr sz="2000" spc="-15" dirty="0">
                <a:latin typeface="MS PGothic"/>
                <a:cs typeface="MS PGothic"/>
              </a:rPr>
              <a:t>ー</a:t>
            </a:r>
            <a:r>
              <a:rPr sz="2000" dirty="0">
                <a:latin typeface="MS PGothic"/>
                <a:cs typeface="MS PGothic"/>
              </a:rPr>
              <a:t>タを更新するため</a:t>
            </a:r>
            <a:endParaRPr sz="2000">
              <a:latin typeface="MS PGothic"/>
              <a:cs typeface="MS PGothic"/>
            </a:endParaRPr>
          </a:p>
          <a:p>
            <a:pPr marL="466090">
              <a:lnSpc>
                <a:spcPct val="100000"/>
              </a:lnSpc>
            </a:pPr>
            <a:r>
              <a:rPr sz="2000" dirty="0">
                <a:latin typeface="MS PGothic"/>
                <a:cs typeface="MS PGothic"/>
              </a:rPr>
              <a:t>常に最新の情報を基に案内を行うことが</a:t>
            </a:r>
            <a:r>
              <a:rPr sz="2000" spc="-10" dirty="0">
                <a:latin typeface="MS PGothic"/>
                <a:cs typeface="MS PGothic"/>
              </a:rPr>
              <a:t>で</a:t>
            </a:r>
            <a:r>
              <a:rPr sz="2000" dirty="0">
                <a:latin typeface="MS PGothic"/>
                <a:cs typeface="MS PGothic"/>
              </a:rPr>
              <a:t>きる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662" y="6372555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MS PGothic"/>
                <a:cs typeface="MS PGothic"/>
              </a:rPr>
              <a:t>更新データ</a:t>
            </a:r>
            <a:r>
              <a:rPr sz="1800" spc="-10" dirty="0">
                <a:solidFill>
                  <a:srgbClr val="6F2F9F"/>
                </a:solidFill>
                <a:latin typeface="MS PGothic"/>
                <a:cs typeface="MS PGothic"/>
              </a:rPr>
              <a:t>な</a:t>
            </a:r>
            <a:r>
              <a:rPr sz="1800" dirty="0">
                <a:solidFill>
                  <a:srgbClr val="6F2F9F"/>
                </a:solidFill>
                <a:latin typeface="MS PGothic"/>
                <a:cs typeface="MS PGothic"/>
              </a:rPr>
              <a:t>し</a:t>
            </a:r>
            <a:endParaRPr sz="1800">
              <a:latin typeface="MS PGothic"/>
              <a:cs typeface="MS P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09159" y="3892041"/>
            <a:ext cx="4273550" cy="1952625"/>
            <a:chOff x="4709159" y="3892041"/>
            <a:chExt cx="4273550" cy="1952625"/>
          </a:xfrm>
        </p:grpSpPr>
        <p:sp>
          <p:nvSpPr>
            <p:cNvPr id="20" name="object 20"/>
            <p:cNvSpPr/>
            <p:nvPr/>
          </p:nvSpPr>
          <p:spPr>
            <a:xfrm>
              <a:off x="4709159" y="5194553"/>
              <a:ext cx="852169" cy="649605"/>
            </a:xfrm>
            <a:custGeom>
              <a:avLst/>
              <a:gdLst/>
              <a:ahLst/>
              <a:cxnLst/>
              <a:rect l="l" t="t" r="r" b="b"/>
              <a:pathLst>
                <a:path w="852170" h="649604">
                  <a:moveTo>
                    <a:pt x="748989" y="53617"/>
                  </a:moveTo>
                  <a:lnTo>
                    <a:pt x="0" y="619112"/>
                  </a:lnTo>
                  <a:lnTo>
                    <a:pt x="22860" y="649516"/>
                  </a:lnTo>
                  <a:lnTo>
                    <a:pt x="771988" y="84084"/>
                  </a:lnTo>
                  <a:lnTo>
                    <a:pt x="748989" y="53617"/>
                  </a:lnTo>
                  <a:close/>
                </a:path>
                <a:path w="852170" h="649604">
                  <a:moveTo>
                    <a:pt x="830743" y="42164"/>
                  </a:moveTo>
                  <a:lnTo>
                    <a:pt x="764159" y="42164"/>
                  </a:lnTo>
                  <a:lnTo>
                    <a:pt x="787145" y="72644"/>
                  </a:lnTo>
                  <a:lnTo>
                    <a:pt x="771988" y="84084"/>
                  </a:lnTo>
                  <a:lnTo>
                    <a:pt x="794892" y="114427"/>
                  </a:lnTo>
                  <a:lnTo>
                    <a:pt x="830743" y="42164"/>
                  </a:lnTo>
                  <a:close/>
                </a:path>
                <a:path w="852170" h="649604">
                  <a:moveTo>
                    <a:pt x="764159" y="42164"/>
                  </a:moveTo>
                  <a:lnTo>
                    <a:pt x="748989" y="53617"/>
                  </a:lnTo>
                  <a:lnTo>
                    <a:pt x="771988" y="84084"/>
                  </a:lnTo>
                  <a:lnTo>
                    <a:pt x="787145" y="72644"/>
                  </a:lnTo>
                  <a:lnTo>
                    <a:pt x="764159" y="42164"/>
                  </a:lnTo>
                  <a:close/>
                </a:path>
                <a:path w="852170" h="649604">
                  <a:moveTo>
                    <a:pt x="851662" y="0"/>
                  </a:moveTo>
                  <a:lnTo>
                    <a:pt x="726059" y="23241"/>
                  </a:lnTo>
                  <a:lnTo>
                    <a:pt x="748989" y="53617"/>
                  </a:lnTo>
                  <a:lnTo>
                    <a:pt x="764159" y="42164"/>
                  </a:lnTo>
                  <a:lnTo>
                    <a:pt x="830743" y="42164"/>
                  </a:lnTo>
                  <a:lnTo>
                    <a:pt x="8516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56780" y="3902201"/>
              <a:ext cx="2216150" cy="1390015"/>
            </a:xfrm>
            <a:custGeom>
              <a:avLst/>
              <a:gdLst/>
              <a:ahLst/>
              <a:cxnLst/>
              <a:rect l="l" t="t" r="r" b="b"/>
              <a:pathLst>
                <a:path w="2216150" h="1390014">
                  <a:moveTo>
                    <a:pt x="391541" y="189992"/>
                  </a:moveTo>
                  <a:lnTo>
                    <a:pt x="398329" y="139494"/>
                  </a:lnTo>
                  <a:lnTo>
                    <a:pt x="417486" y="94111"/>
                  </a:lnTo>
                  <a:lnTo>
                    <a:pt x="447198" y="55657"/>
                  </a:lnTo>
                  <a:lnTo>
                    <a:pt x="485652" y="25945"/>
                  </a:lnTo>
                  <a:lnTo>
                    <a:pt x="531035" y="6788"/>
                  </a:lnTo>
                  <a:lnTo>
                    <a:pt x="581533" y="0"/>
                  </a:lnTo>
                  <a:lnTo>
                    <a:pt x="695578" y="0"/>
                  </a:lnTo>
                  <a:lnTo>
                    <a:pt x="1151636" y="0"/>
                  </a:lnTo>
                  <a:lnTo>
                    <a:pt x="2025777" y="0"/>
                  </a:lnTo>
                  <a:lnTo>
                    <a:pt x="2076274" y="6788"/>
                  </a:lnTo>
                  <a:lnTo>
                    <a:pt x="2121657" y="25945"/>
                  </a:lnTo>
                  <a:lnTo>
                    <a:pt x="2160111" y="55657"/>
                  </a:lnTo>
                  <a:lnTo>
                    <a:pt x="2189823" y="94111"/>
                  </a:lnTo>
                  <a:lnTo>
                    <a:pt x="2208980" y="139494"/>
                  </a:lnTo>
                  <a:lnTo>
                    <a:pt x="2215769" y="189992"/>
                  </a:lnTo>
                  <a:lnTo>
                    <a:pt x="2215769" y="664972"/>
                  </a:lnTo>
                  <a:lnTo>
                    <a:pt x="2215769" y="949960"/>
                  </a:lnTo>
                  <a:lnTo>
                    <a:pt x="2208980" y="1000457"/>
                  </a:lnTo>
                  <a:lnTo>
                    <a:pt x="2189823" y="1045840"/>
                  </a:lnTo>
                  <a:lnTo>
                    <a:pt x="2160111" y="1084294"/>
                  </a:lnTo>
                  <a:lnTo>
                    <a:pt x="2121657" y="1114006"/>
                  </a:lnTo>
                  <a:lnTo>
                    <a:pt x="2076274" y="1133163"/>
                  </a:lnTo>
                  <a:lnTo>
                    <a:pt x="2025777" y="1139952"/>
                  </a:lnTo>
                  <a:lnTo>
                    <a:pt x="1151636" y="1139952"/>
                  </a:lnTo>
                  <a:lnTo>
                    <a:pt x="0" y="1389634"/>
                  </a:lnTo>
                  <a:lnTo>
                    <a:pt x="695578" y="1139952"/>
                  </a:lnTo>
                  <a:lnTo>
                    <a:pt x="581533" y="1139952"/>
                  </a:lnTo>
                  <a:lnTo>
                    <a:pt x="531035" y="1133163"/>
                  </a:lnTo>
                  <a:lnTo>
                    <a:pt x="485652" y="1114006"/>
                  </a:lnTo>
                  <a:lnTo>
                    <a:pt x="447198" y="1084294"/>
                  </a:lnTo>
                  <a:lnTo>
                    <a:pt x="417486" y="1045840"/>
                  </a:lnTo>
                  <a:lnTo>
                    <a:pt x="398329" y="1000457"/>
                  </a:lnTo>
                  <a:lnTo>
                    <a:pt x="391541" y="949960"/>
                  </a:lnTo>
                  <a:lnTo>
                    <a:pt x="391541" y="664972"/>
                  </a:lnTo>
                  <a:lnTo>
                    <a:pt x="391541" y="189992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72505" y="6348171"/>
            <a:ext cx="1482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MS PGothic"/>
                <a:cs typeface="MS PGothic"/>
              </a:rPr>
              <a:t>更新データあり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21422" y="3947922"/>
            <a:ext cx="16256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S PGothic"/>
                <a:cs typeface="MS PGothic"/>
              </a:rPr>
              <a:t>・研究者データ</a:t>
            </a:r>
            <a:endParaRPr sz="1600">
              <a:latin typeface="MS PGothic"/>
              <a:cs typeface="MS PGothic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S PGothic"/>
                <a:cs typeface="MS PGothic"/>
              </a:rPr>
              <a:t>・建</a:t>
            </a:r>
            <a:r>
              <a:rPr sz="1600" spc="-10" dirty="0">
                <a:latin typeface="MS PGothic"/>
                <a:cs typeface="MS PGothic"/>
              </a:rPr>
              <a:t>物</a:t>
            </a:r>
            <a:r>
              <a:rPr sz="1600" spc="-5" dirty="0">
                <a:latin typeface="MS PGothic"/>
                <a:cs typeface="MS PGothic"/>
              </a:rPr>
              <a:t>データ</a:t>
            </a:r>
            <a:endParaRPr sz="1600">
              <a:latin typeface="MS PGothic"/>
              <a:cs typeface="MS PGothic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MS PGothic"/>
                <a:cs typeface="MS PGothic"/>
              </a:rPr>
              <a:t>最新ｃｓｖファ</a:t>
            </a:r>
            <a:r>
              <a:rPr sz="1600" dirty="0">
                <a:latin typeface="MS PGothic"/>
                <a:cs typeface="MS PGothic"/>
              </a:rPr>
              <a:t>イ</a:t>
            </a:r>
            <a:r>
              <a:rPr sz="1600" spc="-5" dirty="0">
                <a:latin typeface="MS PGothic"/>
                <a:cs typeface="MS PGothic"/>
              </a:rPr>
              <a:t>ルを ダウン</a:t>
            </a:r>
            <a:r>
              <a:rPr sz="1600" spc="-10" dirty="0">
                <a:latin typeface="MS PGothic"/>
                <a:cs typeface="MS PGothic"/>
              </a:rPr>
              <a:t>ロ</a:t>
            </a:r>
            <a:r>
              <a:rPr sz="1600" spc="-5" dirty="0">
                <a:latin typeface="MS PGothic"/>
                <a:cs typeface="MS PGothic"/>
              </a:rPr>
              <a:t>ード</a:t>
            </a:r>
            <a:endParaRPr sz="1600">
              <a:latin typeface="MS PGothic"/>
              <a:cs typeface="MS P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45236" y="3567684"/>
            <a:ext cx="6312535" cy="2915920"/>
          </a:xfrm>
          <a:custGeom>
            <a:avLst/>
            <a:gdLst/>
            <a:ahLst/>
            <a:cxnLst/>
            <a:rect l="l" t="t" r="r" b="b"/>
            <a:pathLst>
              <a:path w="6312534" h="2915920">
                <a:moveTo>
                  <a:pt x="0" y="2823972"/>
                </a:moveTo>
                <a:lnTo>
                  <a:pt x="1618488" y="2823972"/>
                </a:lnTo>
                <a:lnTo>
                  <a:pt x="1618488" y="274319"/>
                </a:lnTo>
                <a:lnTo>
                  <a:pt x="0" y="274319"/>
                </a:lnTo>
                <a:lnTo>
                  <a:pt x="0" y="2823972"/>
                </a:lnTo>
                <a:close/>
              </a:path>
              <a:path w="6312534" h="2915920">
                <a:moveTo>
                  <a:pt x="4709160" y="2726435"/>
                </a:moveTo>
                <a:lnTo>
                  <a:pt x="6312408" y="2726435"/>
                </a:lnTo>
                <a:lnTo>
                  <a:pt x="6312408" y="214883"/>
                </a:lnTo>
                <a:lnTo>
                  <a:pt x="4709160" y="214883"/>
                </a:lnTo>
                <a:lnTo>
                  <a:pt x="4709160" y="2726435"/>
                </a:lnTo>
                <a:close/>
              </a:path>
              <a:path w="6312534" h="2915920">
                <a:moveTo>
                  <a:pt x="2322576" y="2915411"/>
                </a:moveTo>
                <a:lnTo>
                  <a:pt x="4172712" y="2915411"/>
                </a:lnTo>
                <a:lnTo>
                  <a:pt x="4172712" y="0"/>
                </a:lnTo>
                <a:lnTo>
                  <a:pt x="2322576" y="0"/>
                </a:lnTo>
                <a:lnTo>
                  <a:pt x="2322576" y="291541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322</Words>
  <Application>Microsoft Office PowerPoint</Application>
  <PresentationFormat>画面に合わせる 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Arial MT</vt:lpstr>
      <vt:lpstr>MS PGothic</vt:lpstr>
      <vt:lpstr>MS UI Gothic</vt:lpstr>
      <vt:lpstr>MS Gothic</vt:lpstr>
      <vt:lpstr>Calibri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作品概要</vt:lpstr>
      <vt:lpstr>PowerPoint プレゼンテーション</vt:lpstr>
      <vt:lpstr>作品の新規性</vt:lpstr>
      <vt:lpstr>作品の機能・特徴（１）</vt:lpstr>
      <vt:lpstr>作品の機能・特徴（２）</vt:lpstr>
      <vt:lpstr>作品の機能・特徴（３）</vt:lpstr>
      <vt:lpstr>作品の機能・特徴（４）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User</dc:creator>
  <cp:lastModifiedBy>寺尾　光一郎</cp:lastModifiedBy>
  <cp:revision>4</cp:revision>
  <dcterms:created xsi:type="dcterms:W3CDTF">2022-05-10T05:54:09Z</dcterms:created>
  <dcterms:modified xsi:type="dcterms:W3CDTF">2025-06-12T08:46:30Z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2022-05-10T00:00:00Z</vt:filetime>
  </property>
</Properties>
</file>