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9144000" cy="6858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hjiJsCEWHCJ2d/dKT/vKVU1mfcV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CA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AFAA039-C091-4DB7-A796-900843ED492E}">
  <a:tblStyle styleId="{EAFAA039-C091-4DB7-A796-900843ED492E}"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F0FACF5A-B3F3-42FB-8AF7-E10C80BD7336}"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7" y="56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524300" y="514350"/>
            <a:ext cx="60963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p1: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1" name="Google Shape;41;p1: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2: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5" name="Google Shape;55;p2: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3: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0" name="Google Shape;70;p3:notes"/>
          <p:cNvSpPr>
            <a:spLocks noGrp="1" noRot="1" noChangeAspect="1"/>
          </p:cNvSpPr>
          <p:nvPr>
            <p:ph type="sldImg" idx="2"/>
          </p:nvPr>
        </p:nvSpPr>
        <p:spPr>
          <a:xfrm>
            <a:off x="1524300" y="514350"/>
            <a:ext cx="60963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4: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4: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5: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5: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6: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6:notes"/>
          <p:cNvSpPr>
            <a:spLocks noGrp="1" noRot="1" noChangeAspect="1"/>
          </p:cNvSpPr>
          <p:nvPr>
            <p:ph type="sldImg" idx="2"/>
          </p:nvPr>
        </p:nvSpPr>
        <p:spPr>
          <a:xfrm>
            <a:off x="1524300" y="514350"/>
            <a:ext cx="60963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7: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8: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7" name="Google Shape;217;p8: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9: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1" name="Google Shape;251;p9: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11"/>
          <p:cNvSpPr txBox="1">
            <a:spLocks noGrp="1"/>
          </p:cNvSpPr>
          <p:nvPr>
            <p:ph type="title"/>
          </p:nvPr>
        </p:nvSpPr>
        <p:spPr>
          <a:xfrm>
            <a:off x="1291462" y="171069"/>
            <a:ext cx="6561074" cy="100139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3200" b="0" i="0">
                <a:solidFill>
                  <a:schemeClr val="dk1"/>
                </a:solidFill>
                <a:latin typeface="MS PGothic"/>
                <a:ea typeface="MS PGothic"/>
                <a:cs typeface="MS PGothic"/>
                <a:sym typeface="MS P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1"/>
          <p:cNvSpPr txBox="1">
            <a:spLocks noGrp="1"/>
          </p:cNvSpPr>
          <p:nvPr>
            <p:ph type="body" idx="1"/>
          </p:nvPr>
        </p:nvSpPr>
        <p:spPr>
          <a:xfrm>
            <a:off x="254736" y="3319907"/>
            <a:ext cx="8649335" cy="1927860"/>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b="0" i="0">
                <a:solidFill>
                  <a:schemeClr val="dk1"/>
                </a:solidFill>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4" name="Google Shape;14;p11"/>
          <p:cNvSpPr txBox="1">
            <a:spLocks noGrp="1"/>
          </p:cNvSpPr>
          <p:nvPr>
            <p:ph type="ftr" idx="11"/>
          </p:nvPr>
        </p:nvSpPr>
        <p:spPr>
          <a:xfrm>
            <a:off x="3108960" y="6377940"/>
            <a:ext cx="2926080"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1"/>
          <p:cNvSpPr txBox="1">
            <a:spLocks noGrp="1"/>
          </p:cNvSpPr>
          <p:nvPr>
            <p:ph type="dt" idx="10"/>
          </p:nvPr>
        </p:nvSpPr>
        <p:spPr>
          <a:xfrm>
            <a:off x="457200" y="6377940"/>
            <a:ext cx="210312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1"/>
          <p:cNvSpPr txBox="1">
            <a:spLocks noGrp="1"/>
          </p:cNvSpPr>
          <p:nvPr>
            <p:ph type="sldNum" idx="12"/>
          </p:nvPr>
        </p:nvSpPr>
        <p:spPr>
          <a:xfrm>
            <a:off x="6583680" y="6377940"/>
            <a:ext cx="210312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b="0" i="0" u="none" strike="noStrike" cap="none">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7"/>
        <p:cNvGrpSpPr/>
        <p:nvPr/>
      </p:nvGrpSpPr>
      <p:grpSpPr>
        <a:xfrm>
          <a:off x="0" y="0"/>
          <a:ext cx="0" cy="0"/>
          <a:chOff x="0" y="0"/>
          <a:chExt cx="0" cy="0"/>
        </a:xfrm>
      </p:grpSpPr>
      <p:sp>
        <p:nvSpPr>
          <p:cNvPr id="18" name="Google Shape;18;p12"/>
          <p:cNvSpPr txBox="1">
            <a:spLocks noGrp="1"/>
          </p:cNvSpPr>
          <p:nvPr>
            <p:ph type="ftr" idx="11"/>
          </p:nvPr>
        </p:nvSpPr>
        <p:spPr>
          <a:xfrm>
            <a:off x="3108960" y="6377940"/>
            <a:ext cx="2926080"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2"/>
          <p:cNvSpPr txBox="1">
            <a:spLocks noGrp="1"/>
          </p:cNvSpPr>
          <p:nvPr>
            <p:ph type="dt" idx="10"/>
          </p:nvPr>
        </p:nvSpPr>
        <p:spPr>
          <a:xfrm>
            <a:off x="457200" y="6377940"/>
            <a:ext cx="210312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2"/>
          <p:cNvSpPr txBox="1">
            <a:spLocks noGrp="1"/>
          </p:cNvSpPr>
          <p:nvPr>
            <p:ph type="sldNum" idx="12"/>
          </p:nvPr>
        </p:nvSpPr>
        <p:spPr>
          <a:xfrm>
            <a:off x="6583680" y="6377940"/>
            <a:ext cx="210312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1"/>
        <p:cNvGrpSpPr/>
        <p:nvPr/>
      </p:nvGrpSpPr>
      <p:grpSpPr>
        <a:xfrm>
          <a:off x="0" y="0"/>
          <a:ext cx="0" cy="0"/>
          <a:chOff x="0" y="0"/>
          <a:chExt cx="0" cy="0"/>
        </a:xfrm>
      </p:grpSpPr>
      <p:sp>
        <p:nvSpPr>
          <p:cNvPr id="22" name="Google Shape;22;p13"/>
          <p:cNvSpPr txBox="1">
            <a:spLocks noGrp="1"/>
          </p:cNvSpPr>
          <p:nvPr>
            <p:ph type="title"/>
          </p:nvPr>
        </p:nvSpPr>
        <p:spPr>
          <a:xfrm>
            <a:off x="1291462" y="171069"/>
            <a:ext cx="6561074" cy="100139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3200" b="0" i="0">
                <a:solidFill>
                  <a:schemeClr val="dk1"/>
                </a:solidFill>
                <a:latin typeface="MS PGothic"/>
                <a:ea typeface="MS PGothic"/>
                <a:cs typeface="MS PGothic"/>
                <a:sym typeface="MS P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3"/>
          <p:cNvSpPr txBox="1">
            <a:spLocks noGrp="1"/>
          </p:cNvSpPr>
          <p:nvPr>
            <p:ph type="body" idx="1"/>
          </p:nvPr>
        </p:nvSpPr>
        <p:spPr>
          <a:xfrm>
            <a:off x="457200" y="1577340"/>
            <a:ext cx="3977640" cy="4526280"/>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4" name="Google Shape;24;p13"/>
          <p:cNvSpPr txBox="1">
            <a:spLocks noGrp="1"/>
          </p:cNvSpPr>
          <p:nvPr>
            <p:ph type="body" idx="2"/>
          </p:nvPr>
        </p:nvSpPr>
        <p:spPr>
          <a:xfrm>
            <a:off x="4709160" y="1577340"/>
            <a:ext cx="3977640" cy="4526280"/>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5" name="Google Shape;25;p13"/>
          <p:cNvSpPr txBox="1">
            <a:spLocks noGrp="1"/>
          </p:cNvSpPr>
          <p:nvPr>
            <p:ph type="ftr" idx="11"/>
          </p:nvPr>
        </p:nvSpPr>
        <p:spPr>
          <a:xfrm>
            <a:off x="3108960" y="6377940"/>
            <a:ext cx="2926080"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3"/>
          <p:cNvSpPr txBox="1">
            <a:spLocks noGrp="1"/>
          </p:cNvSpPr>
          <p:nvPr>
            <p:ph type="dt" idx="10"/>
          </p:nvPr>
        </p:nvSpPr>
        <p:spPr>
          <a:xfrm>
            <a:off x="457200" y="6377940"/>
            <a:ext cx="210312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3"/>
          <p:cNvSpPr txBox="1">
            <a:spLocks noGrp="1"/>
          </p:cNvSpPr>
          <p:nvPr>
            <p:ph type="sldNum" idx="12"/>
          </p:nvPr>
        </p:nvSpPr>
        <p:spPr>
          <a:xfrm>
            <a:off x="6583680" y="6377940"/>
            <a:ext cx="210312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8"/>
        <p:cNvGrpSpPr/>
        <p:nvPr/>
      </p:nvGrpSpPr>
      <p:grpSpPr>
        <a:xfrm>
          <a:off x="0" y="0"/>
          <a:ext cx="0" cy="0"/>
          <a:chOff x="0" y="0"/>
          <a:chExt cx="0" cy="0"/>
        </a:xfrm>
      </p:grpSpPr>
      <p:sp>
        <p:nvSpPr>
          <p:cNvPr id="29" name="Google Shape;29;p14"/>
          <p:cNvSpPr txBox="1">
            <a:spLocks noGrp="1"/>
          </p:cNvSpPr>
          <p:nvPr>
            <p:ph type="ctrTitle"/>
          </p:nvPr>
        </p:nvSpPr>
        <p:spPr>
          <a:xfrm>
            <a:off x="685800" y="2125980"/>
            <a:ext cx="7772400" cy="144018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14"/>
          <p:cNvSpPr txBox="1">
            <a:spLocks noGrp="1"/>
          </p:cNvSpPr>
          <p:nvPr>
            <p:ph type="subTitle" idx="1"/>
          </p:nvPr>
        </p:nvSpPr>
        <p:spPr>
          <a:xfrm>
            <a:off x="1371600" y="3840480"/>
            <a:ext cx="6400800" cy="17145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4"/>
          <p:cNvSpPr txBox="1">
            <a:spLocks noGrp="1"/>
          </p:cNvSpPr>
          <p:nvPr>
            <p:ph type="ftr" idx="11"/>
          </p:nvPr>
        </p:nvSpPr>
        <p:spPr>
          <a:xfrm>
            <a:off x="3108960" y="6377940"/>
            <a:ext cx="2926080"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4"/>
          <p:cNvSpPr txBox="1">
            <a:spLocks noGrp="1"/>
          </p:cNvSpPr>
          <p:nvPr>
            <p:ph type="dt" idx="10"/>
          </p:nvPr>
        </p:nvSpPr>
        <p:spPr>
          <a:xfrm>
            <a:off x="457200" y="6377940"/>
            <a:ext cx="210312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4"/>
          <p:cNvSpPr txBox="1">
            <a:spLocks noGrp="1"/>
          </p:cNvSpPr>
          <p:nvPr>
            <p:ph type="sldNum" idx="12"/>
          </p:nvPr>
        </p:nvSpPr>
        <p:spPr>
          <a:xfrm>
            <a:off x="6583680" y="6377940"/>
            <a:ext cx="210312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4"/>
        <p:cNvGrpSpPr/>
        <p:nvPr/>
      </p:nvGrpSpPr>
      <p:grpSpPr>
        <a:xfrm>
          <a:off x="0" y="0"/>
          <a:ext cx="0" cy="0"/>
          <a:chOff x="0" y="0"/>
          <a:chExt cx="0" cy="0"/>
        </a:xfrm>
      </p:grpSpPr>
      <p:sp>
        <p:nvSpPr>
          <p:cNvPr id="35" name="Google Shape;35;p15"/>
          <p:cNvSpPr txBox="1">
            <a:spLocks noGrp="1"/>
          </p:cNvSpPr>
          <p:nvPr>
            <p:ph type="title"/>
          </p:nvPr>
        </p:nvSpPr>
        <p:spPr>
          <a:xfrm>
            <a:off x="1291462" y="171069"/>
            <a:ext cx="6561074" cy="100139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3200" b="0" i="0">
                <a:solidFill>
                  <a:schemeClr val="dk1"/>
                </a:solidFill>
                <a:latin typeface="MS PGothic"/>
                <a:ea typeface="MS PGothic"/>
                <a:cs typeface="MS PGothic"/>
                <a:sym typeface="MS P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15"/>
          <p:cNvSpPr txBox="1">
            <a:spLocks noGrp="1"/>
          </p:cNvSpPr>
          <p:nvPr>
            <p:ph type="ftr" idx="11"/>
          </p:nvPr>
        </p:nvSpPr>
        <p:spPr>
          <a:xfrm>
            <a:off x="3108960" y="6377940"/>
            <a:ext cx="2926080"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5"/>
          <p:cNvSpPr txBox="1">
            <a:spLocks noGrp="1"/>
          </p:cNvSpPr>
          <p:nvPr>
            <p:ph type="dt" idx="10"/>
          </p:nvPr>
        </p:nvSpPr>
        <p:spPr>
          <a:xfrm>
            <a:off x="457200" y="6377940"/>
            <a:ext cx="210312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5"/>
          <p:cNvSpPr txBox="1">
            <a:spLocks noGrp="1"/>
          </p:cNvSpPr>
          <p:nvPr>
            <p:ph type="sldNum" idx="12"/>
          </p:nvPr>
        </p:nvSpPr>
        <p:spPr>
          <a:xfrm>
            <a:off x="6583680" y="6377940"/>
            <a:ext cx="210312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0"/>
          <p:cNvSpPr txBox="1">
            <a:spLocks noGrp="1"/>
          </p:cNvSpPr>
          <p:nvPr>
            <p:ph type="title"/>
          </p:nvPr>
        </p:nvSpPr>
        <p:spPr>
          <a:xfrm>
            <a:off x="1291462" y="171069"/>
            <a:ext cx="6561074" cy="1001394"/>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3200" b="0" i="0" u="none" strike="noStrike" cap="none">
                <a:solidFill>
                  <a:schemeClr val="dk1"/>
                </a:solidFill>
                <a:latin typeface="MS PGothic"/>
                <a:ea typeface="MS PGothic"/>
                <a:cs typeface="MS PGothic"/>
                <a:sym typeface="MS P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0"/>
          <p:cNvSpPr txBox="1">
            <a:spLocks noGrp="1"/>
          </p:cNvSpPr>
          <p:nvPr>
            <p:ph type="body" idx="1"/>
          </p:nvPr>
        </p:nvSpPr>
        <p:spPr>
          <a:xfrm>
            <a:off x="254736" y="3319907"/>
            <a:ext cx="8649335" cy="1927860"/>
          </a:xfrm>
          <a:prstGeom prst="rect">
            <a:avLst/>
          </a:prstGeom>
          <a:noFill/>
          <a:ln>
            <a:noFill/>
          </a:ln>
        </p:spPr>
        <p:txBody>
          <a:bodyPr spcFirstLastPara="1" wrap="square" lIns="0" tIns="0" rIns="0" bIns="0" anchor="t" anchorCtr="0">
            <a:spAutoFit/>
          </a:bodyPr>
          <a:lstStyle>
            <a:lvl1pPr marL="457200" marR="0" lvl="0"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8" name="Google Shape;8;p10"/>
          <p:cNvSpPr txBox="1">
            <a:spLocks noGrp="1"/>
          </p:cNvSpPr>
          <p:nvPr>
            <p:ph type="ftr" idx="11"/>
          </p:nvPr>
        </p:nvSpPr>
        <p:spPr>
          <a:xfrm>
            <a:off x="3108960" y="6377940"/>
            <a:ext cx="2926080" cy="342900"/>
          </a:xfrm>
          <a:prstGeom prst="rect">
            <a:avLst/>
          </a:prstGeom>
          <a:noFill/>
          <a:ln>
            <a:noFill/>
          </a:ln>
        </p:spPr>
        <p:txBody>
          <a:bodyPr spcFirstLastPara="1" wrap="square" lIns="0" tIns="0" rIns="0" bIns="0" anchor="t" anchorCtr="0">
            <a:spAutoFit/>
          </a:bodyPr>
          <a:lstStyle>
            <a:lvl1pPr marR="0" lvl="0" algn="ctr" rtl="0">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0"/>
          <p:cNvSpPr txBox="1">
            <a:spLocks noGrp="1"/>
          </p:cNvSpPr>
          <p:nvPr>
            <p:ph type="dt" idx="10"/>
          </p:nvPr>
        </p:nvSpPr>
        <p:spPr>
          <a:xfrm>
            <a:off x="457200" y="6377940"/>
            <a:ext cx="2103120" cy="342900"/>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0"/>
          <p:cNvSpPr txBox="1">
            <a:spLocks noGrp="1"/>
          </p:cNvSpPr>
          <p:nvPr>
            <p:ph type="sldNum" idx="12"/>
          </p:nvPr>
        </p:nvSpPr>
        <p:spPr>
          <a:xfrm>
            <a:off x="6583680" y="6377940"/>
            <a:ext cx="2103120" cy="342900"/>
          </a:xfrm>
          <a:prstGeom prst="rect">
            <a:avLst/>
          </a:prstGeom>
          <a:noFill/>
          <a:ln>
            <a:noFill/>
          </a:ln>
        </p:spPr>
        <p:txBody>
          <a:bodyPr spcFirstLastPara="1" wrap="square" lIns="0" tIns="0" rIns="0" bIns="0" anchor="t" anchorCtr="0">
            <a:spAutoFit/>
          </a:bodyPr>
          <a:lstStyle>
            <a:lvl1pPr marL="0" marR="0" lvl="0" indent="0" algn="r" rtl="0">
              <a:spcBef>
                <a:spcPts val="0"/>
              </a:spcBef>
              <a:buNone/>
              <a:defRPr sz="1800" b="0" i="0" u="none" strike="noStrike" cap="none">
                <a:solidFill>
                  <a:srgbClr val="888888"/>
                </a:solidFill>
                <a:latin typeface="Calibri"/>
                <a:ea typeface="Calibri"/>
                <a:cs typeface="Calibri"/>
                <a:sym typeface="Calibri"/>
              </a:defRPr>
            </a:lvl1pPr>
            <a:lvl2pPr marL="0" marR="0" lvl="1" indent="0" algn="r" rtl="0">
              <a:spcBef>
                <a:spcPts val="0"/>
              </a:spcBef>
              <a:buNone/>
              <a:defRPr sz="1800" b="0" i="0" u="none" strike="noStrike" cap="none">
                <a:solidFill>
                  <a:srgbClr val="888888"/>
                </a:solidFill>
                <a:latin typeface="Calibri"/>
                <a:ea typeface="Calibri"/>
                <a:cs typeface="Calibri"/>
                <a:sym typeface="Calibri"/>
              </a:defRPr>
            </a:lvl2pPr>
            <a:lvl3pPr marL="0" marR="0" lvl="2" indent="0" algn="r" rtl="0">
              <a:spcBef>
                <a:spcPts val="0"/>
              </a:spcBef>
              <a:buNone/>
              <a:defRPr sz="1800" b="0" i="0" u="none" strike="noStrike" cap="none">
                <a:solidFill>
                  <a:srgbClr val="888888"/>
                </a:solidFill>
                <a:latin typeface="Calibri"/>
                <a:ea typeface="Calibri"/>
                <a:cs typeface="Calibri"/>
                <a:sym typeface="Calibri"/>
              </a:defRPr>
            </a:lvl3pPr>
            <a:lvl4pPr marL="0" marR="0" lvl="3" indent="0" algn="r" rtl="0">
              <a:spcBef>
                <a:spcPts val="0"/>
              </a:spcBef>
              <a:buNone/>
              <a:defRPr sz="1800" b="0" i="0" u="none" strike="noStrike" cap="none">
                <a:solidFill>
                  <a:srgbClr val="888888"/>
                </a:solidFill>
                <a:latin typeface="Calibri"/>
                <a:ea typeface="Calibri"/>
                <a:cs typeface="Calibri"/>
                <a:sym typeface="Calibri"/>
              </a:defRPr>
            </a:lvl4pPr>
            <a:lvl5pPr marL="0" marR="0" lvl="4" indent="0" algn="r" rtl="0">
              <a:spcBef>
                <a:spcPts val="0"/>
              </a:spcBef>
              <a:buNone/>
              <a:defRPr sz="1800" b="0" i="0" u="none" strike="noStrike" cap="none">
                <a:solidFill>
                  <a:srgbClr val="888888"/>
                </a:solidFill>
                <a:latin typeface="Calibri"/>
                <a:ea typeface="Calibri"/>
                <a:cs typeface="Calibri"/>
                <a:sym typeface="Calibri"/>
              </a:defRPr>
            </a:lvl5pPr>
            <a:lvl6pPr marL="0" marR="0" lvl="5" indent="0" algn="r" rtl="0">
              <a:spcBef>
                <a:spcPts val="0"/>
              </a:spcBef>
              <a:buNone/>
              <a:defRPr sz="1800" b="0" i="0" u="none" strike="noStrike" cap="none">
                <a:solidFill>
                  <a:srgbClr val="888888"/>
                </a:solidFill>
                <a:latin typeface="Calibri"/>
                <a:ea typeface="Calibri"/>
                <a:cs typeface="Calibri"/>
                <a:sym typeface="Calibri"/>
              </a:defRPr>
            </a:lvl6pPr>
            <a:lvl7pPr marL="0" marR="0" lvl="6" indent="0" algn="r" rtl="0">
              <a:spcBef>
                <a:spcPts val="0"/>
              </a:spcBef>
              <a:buNone/>
              <a:defRPr sz="1800" b="0" i="0" u="none" strike="noStrike" cap="none">
                <a:solidFill>
                  <a:srgbClr val="888888"/>
                </a:solidFill>
                <a:latin typeface="Calibri"/>
                <a:ea typeface="Calibri"/>
                <a:cs typeface="Calibri"/>
                <a:sym typeface="Calibri"/>
              </a:defRPr>
            </a:lvl7pPr>
            <a:lvl8pPr marL="0" marR="0" lvl="7" indent="0" algn="r" rtl="0">
              <a:spcBef>
                <a:spcPts val="0"/>
              </a:spcBef>
              <a:buNone/>
              <a:defRPr sz="1800" b="0" i="0" u="none" strike="noStrike" cap="none">
                <a:solidFill>
                  <a:srgbClr val="888888"/>
                </a:solidFill>
                <a:latin typeface="Calibri"/>
                <a:ea typeface="Calibri"/>
                <a:cs typeface="Calibri"/>
                <a:sym typeface="Calibri"/>
              </a:defRPr>
            </a:lvl8pPr>
            <a:lvl9pPr marL="0" marR="0" lvl="8" indent="0" algn="r" rtl="0">
              <a:spcBef>
                <a:spcPts val="0"/>
              </a:spcBef>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jp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image" Target="../media/image6.pn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42"/>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48B62B38-FA79-6F89-7F1B-4559E7C1DE5B}"/>
              </a:ext>
            </a:extLst>
          </p:cNvPr>
          <p:cNvGrpSpPr/>
          <p:nvPr/>
        </p:nvGrpSpPr>
        <p:grpSpPr>
          <a:xfrm>
            <a:off x="254635" y="3390814"/>
            <a:ext cx="8629025" cy="2242050"/>
            <a:chOff x="240588" y="2992882"/>
            <a:chExt cx="8629025" cy="2242050"/>
          </a:xfrm>
        </p:grpSpPr>
        <p:graphicFrame>
          <p:nvGraphicFramePr>
            <p:cNvPr id="44" name="Google Shape;44;p1"/>
            <p:cNvGraphicFramePr/>
            <p:nvPr>
              <p:extLst>
                <p:ext uri="{D42A27DB-BD31-4B8C-83A1-F6EECF244321}">
                  <p14:modId xmlns:p14="http://schemas.microsoft.com/office/powerpoint/2010/main" val="2506042267"/>
                </p:ext>
              </p:extLst>
            </p:nvPr>
          </p:nvGraphicFramePr>
          <p:xfrm>
            <a:off x="240588" y="3319907"/>
            <a:ext cx="8629025" cy="1915025"/>
          </p:xfrm>
          <a:graphic>
            <a:graphicData uri="http://schemas.openxmlformats.org/drawingml/2006/table">
              <a:tbl>
                <a:tblPr firstRow="1" bandRow="1">
                  <a:noFill/>
                  <a:tableStyleId>{EAFAA039-C091-4DB7-A796-900843ED492E}</a:tableStyleId>
                </a:tblPr>
                <a:tblGrid>
                  <a:gridCol w="1616700">
                    <a:extLst>
                      <a:ext uri="{9D8B030D-6E8A-4147-A177-3AD203B41FA5}">
                        <a16:colId xmlns:a16="http://schemas.microsoft.com/office/drawing/2014/main" val="20000"/>
                      </a:ext>
                    </a:extLst>
                  </a:gridCol>
                  <a:gridCol w="4380875">
                    <a:extLst>
                      <a:ext uri="{9D8B030D-6E8A-4147-A177-3AD203B41FA5}">
                        <a16:colId xmlns:a16="http://schemas.microsoft.com/office/drawing/2014/main" val="20001"/>
                      </a:ext>
                    </a:extLst>
                  </a:gridCol>
                  <a:gridCol w="904250">
                    <a:extLst>
                      <a:ext uri="{9D8B030D-6E8A-4147-A177-3AD203B41FA5}">
                        <a16:colId xmlns:a16="http://schemas.microsoft.com/office/drawing/2014/main" val="20002"/>
                      </a:ext>
                    </a:extLst>
                  </a:gridCol>
                  <a:gridCol w="1727200">
                    <a:extLst>
                      <a:ext uri="{9D8B030D-6E8A-4147-A177-3AD203B41FA5}">
                        <a16:colId xmlns:a16="http://schemas.microsoft.com/office/drawing/2014/main" val="20003"/>
                      </a:ext>
                    </a:extLst>
                  </a:gridCol>
                </a:tblGrid>
                <a:tr h="710575">
                  <a:tc>
                    <a:txBody>
                      <a:bodyPr/>
                      <a:lstStyle/>
                      <a:p>
                        <a:pPr marL="0" marR="0" lvl="0" indent="0" algn="l" rtl="0">
                          <a:lnSpc>
                            <a:spcPct val="100000"/>
                          </a:lnSpc>
                          <a:spcBef>
                            <a:spcPts val="0"/>
                          </a:spcBef>
                          <a:spcAft>
                            <a:spcPts val="0"/>
                          </a:spcAft>
                          <a:buNone/>
                        </a:pPr>
                        <a:endParaRPr sz="900" u="none" strike="noStrike" cap="none">
                          <a:latin typeface="Times New Roman"/>
                          <a:ea typeface="Times New Roman"/>
                          <a:cs typeface="Times New Roman"/>
                          <a:sym typeface="Times New Roman"/>
                        </a:endParaRPr>
                      </a:p>
                      <a:p>
                        <a:pPr marL="0" marR="0" lvl="0" indent="0" algn="ctr" rtl="0">
                          <a:lnSpc>
                            <a:spcPct val="118095"/>
                          </a:lnSpc>
                          <a:spcBef>
                            <a:spcPts val="0"/>
                          </a:spcBef>
                          <a:spcAft>
                            <a:spcPts val="0"/>
                          </a:spcAft>
                          <a:buNone/>
                        </a:pPr>
                        <a:r>
                          <a:rPr lang="en-US" sz="1050" u="none" strike="noStrike" cap="none">
                            <a:latin typeface="MS PGothic"/>
                            <a:ea typeface="MS PGothic"/>
                            <a:cs typeface="MS PGothic"/>
                            <a:sym typeface="MS PGothic"/>
                          </a:rPr>
                          <a:t>フリガナ</a:t>
                        </a:r>
                        <a:endParaRPr sz="1050" u="none" strike="noStrike" cap="none">
                          <a:latin typeface="MS PGothic"/>
                          <a:ea typeface="MS PGothic"/>
                          <a:cs typeface="MS PGothic"/>
                          <a:sym typeface="MS PGothic"/>
                        </a:endParaRPr>
                      </a:p>
                      <a:p>
                        <a:pPr marL="0" marR="0" lvl="0" indent="0" algn="ctr" rtl="0">
                          <a:lnSpc>
                            <a:spcPct val="118888"/>
                          </a:lnSpc>
                          <a:spcBef>
                            <a:spcPts val="0"/>
                          </a:spcBef>
                          <a:spcAft>
                            <a:spcPts val="0"/>
                          </a:spcAft>
                          <a:buNone/>
                        </a:pPr>
                        <a:r>
                          <a:rPr lang="en-US" sz="1800" u="none" strike="noStrike" cap="none">
                            <a:latin typeface="MS PGothic"/>
                            <a:ea typeface="MS PGothic"/>
                            <a:cs typeface="MS PGothic"/>
                            <a:sym typeface="MS PGothic"/>
                          </a:rPr>
                          <a:t>氏 名</a:t>
                        </a:r>
                        <a:endParaRPr sz="1800" u="none" strike="noStrike" cap="none">
                          <a:latin typeface="MS PGothic"/>
                          <a:ea typeface="MS PGothic"/>
                          <a:cs typeface="MS PGothic"/>
                          <a:sym typeface="MS PGothic"/>
                        </a:endParaRPr>
                      </a:p>
                    </a:txBody>
                    <a:tcPr marL="0" marR="0" marT="190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gridSpan="3">
                    <a:txBody>
                      <a:bodyPr/>
                      <a:lstStyle/>
                      <a:p>
                        <a:pPr marL="0" marR="0" lvl="0" indent="0" algn="l" rtl="0">
                          <a:lnSpc>
                            <a:spcPct val="100000"/>
                          </a:lnSpc>
                          <a:spcBef>
                            <a:spcPts val="0"/>
                          </a:spcBef>
                          <a:spcAft>
                            <a:spcPts val="0"/>
                          </a:spcAft>
                          <a:buNone/>
                        </a:pPr>
                        <a:endParaRPr sz="19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0"/>
                    </a:ext>
                  </a:extLst>
                </a:tr>
                <a:tr h="608700">
                  <a:tc>
                    <a:txBody>
                      <a:bodyPr/>
                      <a:lstStyle/>
                      <a:p>
                        <a:pPr marL="0" marR="0" lvl="0" indent="0" algn="ctr" rtl="0">
                          <a:lnSpc>
                            <a:spcPct val="100000"/>
                          </a:lnSpc>
                          <a:spcBef>
                            <a:spcPts val="0"/>
                          </a:spcBef>
                          <a:spcAft>
                            <a:spcPts val="0"/>
                          </a:spcAft>
                          <a:buNone/>
                        </a:pPr>
                        <a:r>
                          <a:rPr lang="en-US" sz="1800" u="none" strike="noStrike" cap="none">
                            <a:latin typeface="MS PGothic"/>
                            <a:ea typeface="MS PGothic"/>
                            <a:cs typeface="MS PGothic"/>
                            <a:sym typeface="MS PGothic"/>
                          </a:rPr>
                          <a:t>所属学校名</a:t>
                        </a:r>
                        <a:endParaRPr sz="1800" u="none" strike="noStrike" cap="none">
                          <a:latin typeface="MS PGothic"/>
                          <a:ea typeface="MS PGothic"/>
                          <a:cs typeface="MS PGothic"/>
                          <a:sym typeface="MS PGothic"/>
                        </a:endParaRPr>
                      </a:p>
                    </a:txBody>
                    <a:tcPr marL="0" marR="0" marT="1574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9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176530" marR="0" lvl="0" indent="0" algn="l" rtl="0">
                          <a:lnSpc>
                            <a:spcPct val="100000"/>
                          </a:lnSpc>
                          <a:spcBef>
                            <a:spcPts val="0"/>
                          </a:spcBef>
                          <a:spcAft>
                            <a:spcPts val="0"/>
                          </a:spcAft>
                          <a:buNone/>
                        </a:pPr>
                        <a:r>
                          <a:rPr lang="en-US" sz="1800" u="none" strike="noStrike" cap="none">
                            <a:latin typeface="MS PGothic"/>
                            <a:ea typeface="MS PGothic"/>
                            <a:cs typeface="MS PGothic"/>
                            <a:sym typeface="MS PGothic"/>
                          </a:rPr>
                          <a:t>学年</a:t>
                        </a:r>
                        <a:endParaRPr sz="1800" u="none" strike="noStrike" cap="none">
                          <a:latin typeface="MS PGothic"/>
                          <a:ea typeface="MS PGothic"/>
                          <a:cs typeface="MS PGothic"/>
                          <a:sym typeface="MS PGothic"/>
                        </a:endParaRPr>
                      </a:p>
                    </a:txBody>
                    <a:tcPr marL="0" marR="0" marT="1574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9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595750">
                  <a:tc>
                    <a:txBody>
                      <a:bodyPr/>
                      <a:lstStyle/>
                      <a:p>
                        <a:pPr marL="0" marR="0" lvl="0" indent="0" algn="ctr" rtl="0">
                          <a:lnSpc>
                            <a:spcPct val="100000"/>
                          </a:lnSpc>
                          <a:spcBef>
                            <a:spcPts val="0"/>
                          </a:spcBef>
                          <a:spcAft>
                            <a:spcPts val="0"/>
                          </a:spcAft>
                          <a:buNone/>
                        </a:pPr>
                        <a:r>
                          <a:rPr lang="en-US" sz="1800" u="none" strike="noStrike" cap="none">
                            <a:latin typeface="Calibri"/>
                            <a:ea typeface="Calibri"/>
                            <a:cs typeface="Calibri"/>
                            <a:sym typeface="Calibri"/>
                          </a:rPr>
                          <a:t>E-mail</a:t>
                        </a:r>
                        <a:endParaRPr sz="1800" u="none" strike="noStrike" cap="none">
                          <a:latin typeface="Calibri"/>
                          <a:ea typeface="Calibri"/>
                          <a:cs typeface="Calibri"/>
                          <a:sym typeface="Calibri"/>
                        </a:endParaRPr>
                      </a:p>
                    </a:txBody>
                    <a:tcPr marL="0" marR="0" marT="1466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gridSpan="3">
                    <a:txBody>
                      <a:bodyPr/>
                      <a:lstStyle/>
                      <a:p>
                        <a:pPr marL="0" marR="0" lvl="0" indent="0" algn="l" rtl="0">
                          <a:lnSpc>
                            <a:spcPct val="100000"/>
                          </a:lnSpc>
                          <a:spcBef>
                            <a:spcPts val="0"/>
                          </a:spcBef>
                          <a:spcAft>
                            <a:spcPts val="0"/>
                          </a:spcAft>
                          <a:buNone/>
                        </a:pPr>
                        <a:endParaRPr sz="1900" u="none" strike="noStrike" cap="none" dirty="0">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2"/>
                    </a:ext>
                  </a:extLst>
                </a:tr>
              </a:tbl>
            </a:graphicData>
          </a:graphic>
        </p:graphicFrame>
        <p:sp>
          <p:nvSpPr>
            <p:cNvPr id="45" name="Google Shape;45;p1"/>
            <p:cNvSpPr txBox="1"/>
            <p:nvPr/>
          </p:nvSpPr>
          <p:spPr>
            <a:xfrm>
              <a:off x="240588" y="2992882"/>
              <a:ext cx="6917690" cy="239395"/>
            </a:xfrm>
            <a:prstGeom prst="rect">
              <a:avLst/>
            </a:prstGeom>
            <a:noFill/>
            <a:ln>
              <a:noFill/>
            </a:ln>
          </p:spPr>
          <p:txBody>
            <a:bodyPr spcFirstLastPara="1" wrap="square" lIns="0" tIns="13325" rIns="0" bIns="0" anchor="t" anchorCtr="0">
              <a:spAutoFit/>
            </a:bodyPr>
            <a:lstStyle/>
            <a:p>
              <a:pPr marL="12700" marR="0" lvl="0" indent="0" algn="l" rtl="0">
                <a:lnSpc>
                  <a:spcPct val="100000"/>
                </a:lnSpc>
                <a:spcBef>
                  <a:spcPts val="0"/>
                </a:spcBef>
                <a:spcAft>
                  <a:spcPts val="0"/>
                </a:spcAft>
                <a:buNone/>
              </a:pPr>
              <a:r>
                <a:rPr lang="en-US" sz="1400" b="0" i="0" u="none" strike="noStrike" cap="none" dirty="0">
                  <a:solidFill>
                    <a:schemeClr val="dk1"/>
                  </a:solidFill>
                  <a:latin typeface="MS Gothic"/>
                  <a:ea typeface="MS Gothic"/>
                  <a:cs typeface="MS Gothic"/>
                  <a:sym typeface="MS Gothic"/>
                </a:rPr>
                <a:t>※</a:t>
              </a:r>
              <a:r>
                <a:rPr lang="en-US" sz="1400" b="0" i="0" u="none" strike="noStrike" cap="none" dirty="0" err="1">
                  <a:solidFill>
                    <a:schemeClr val="dk1"/>
                  </a:solidFill>
                  <a:latin typeface="MS PGothic"/>
                  <a:ea typeface="MS PGothic"/>
                  <a:cs typeface="MS PGothic"/>
                  <a:sym typeface="MS PGothic"/>
                </a:rPr>
                <a:t>チームでの応募の場合は代表者名、個人での応募の場合は応募者名を記入してください</a:t>
              </a:r>
              <a:r>
                <a:rPr lang="en-US" sz="1400" b="0" i="0" u="none" strike="noStrike" cap="none" dirty="0">
                  <a:solidFill>
                    <a:schemeClr val="dk1"/>
                  </a:solidFill>
                  <a:latin typeface="MS PGothic"/>
                  <a:ea typeface="MS PGothic"/>
                  <a:cs typeface="MS PGothic"/>
                  <a:sym typeface="MS PGothic"/>
                </a:rPr>
                <a:t>。</a:t>
              </a:r>
              <a:endParaRPr sz="1400" b="0" i="0" u="none" strike="noStrike" cap="none" dirty="0">
                <a:solidFill>
                  <a:schemeClr val="dk1"/>
                </a:solidFill>
                <a:latin typeface="MS PGothic"/>
                <a:ea typeface="MS PGothic"/>
                <a:cs typeface="MS PGothic"/>
                <a:sym typeface="MS PGothic"/>
              </a:endParaRPr>
            </a:p>
          </p:txBody>
        </p:sp>
      </p:grpSp>
      <p:grpSp>
        <p:nvGrpSpPr>
          <p:cNvPr id="4" name="グループ化 3">
            <a:extLst>
              <a:ext uri="{FF2B5EF4-FFF2-40B4-BE49-F238E27FC236}">
                <a16:creationId xmlns:a16="http://schemas.microsoft.com/office/drawing/2014/main" id="{88D9C139-B23A-ADE4-7247-83E08960CBEF}"/>
              </a:ext>
            </a:extLst>
          </p:cNvPr>
          <p:cNvGrpSpPr/>
          <p:nvPr/>
        </p:nvGrpSpPr>
        <p:grpSpPr>
          <a:xfrm>
            <a:off x="247655" y="5635244"/>
            <a:ext cx="8642985" cy="888542"/>
            <a:chOff x="240588" y="5635244"/>
            <a:chExt cx="8642985" cy="888542"/>
          </a:xfrm>
        </p:grpSpPr>
        <p:grpSp>
          <p:nvGrpSpPr>
            <p:cNvPr id="3" name="グループ化 2">
              <a:extLst>
                <a:ext uri="{FF2B5EF4-FFF2-40B4-BE49-F238E27FC236}">
                  <a16:creationId xmlns:a16="http://schemas.microsoft.com/office/drawing/2014/main" id="{8C7ECC85-F901-EF00-C049-11A8C72C87B6}"/>
                </a:ext>
              </a:extLst>
            </p:cNvPr>
            <p:cNvGrpSpPr/>
            <p:nvPr/>
          </p:nvGrpSpPr>
          <p:grpSpPr>
            <a:xfrm>
              <a:off x="240588" y="5942126"/>
              <a:ext cx="8642985" cy="581660"/>
              <a:chOff x="254736" y="5942126"/>
              <a:chExt cx="8642985" cy="581660"/>
            </a:xfrm>
          </p:grpSpPr>
          <p:sp>
            <p:nvSpPr>
              <p:cNvPr id="46" name="Google Shape;46;p1"/>
              <p:cNvSpPr/>
              <p:nvPr/>
            </p:nvSpPr>
            <p:spPr>
              <a:xfrm>
                <a:off x="254736" y="5942126"/>
                <a:ext cx="8642985" cy="581660"/>
              </a:xfrm>
              <a:custGeom>
                <a:avLst/>
                <a:gdLst/>
                <a:ahLst/>
                <a:cxnLst/>
                <a:rect l="l" t="t" r="r" b="b"/>
                <a:pathLst>
                  <a:path w="8642985" h="581659" extrusionOk="0">
                    <a:moveTo>
                      <a:pt x="1533042" y="0"/>
                    </a:moveTo>
                    <a:lnTo>
                      <a:pt x="1533042" y="581456"/>
                    </a:lnTo>
                  </a:path>
                  <a:path w="8642985" h="581659" extrusionOk="0">
                    <a:moveTo>
                      <a:pt x="8636152" y="0"/>
                    </a:moveTo>
                    <a:lnTo>
                      <a:pt x="8636152" y="581456"/>
                    </a:lnTo>
                  </a:path>
                  <a:path w="8642985" h="581659" extrusionOk="0">
                    <a:moveTo>
                      <a:pt x="0" y="6349"/>
                    </a:moveTo>
                    <a:lnTo>
                      <a:pt x="8642502" y="6349"/>
                    </a:lnTo>
                  </a:path>
                  <a:path w="8642985" h="581659" extrusionOk="0">
                    <a:moveTo>
                      <a:pt x="0" y="575106"/>
                    </a:moveTo>
                    <a:lnTo>
                      <a:pt x="8642502" y="575106"/>
                    </a:lnTo>
                  </a:path>
                </a:pathLst>
              </a:custGeom>
              <a:noFill/>
              <a:ln w="12700"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 name="Google Shape;47;p1"/>
              <p:cNvSpPr txBox="1"/>
              <p:nvPr/>
            </p:nvSpPr>
            <p:spPr>
              <a:xfrm>
                <a:off x="261086" y="5948476"/>
                <a:ext cx="1527175" cy="568960"/>
              </a:xfrm>
              <a:prstGeom prst="rect">
                <a:avLst/>
              </a:prstGeom>
              <a:noFill/>
              <a:ln w="12700" cap="flat" cmpd="sng">
                <a:solidFill>
                  <a:srgbClr val="000000"/>
                </a:solidFill>
                <a:prstDash val="solid"/>
                <a:round/>
                <a:headEnd type="none" w="sm" len="sm"/>
                <a:tailEnd type="none" w="sm" len="sm"/>
              </a:ln>
            </p:spPr>
            <p:txBody>
              <a:bodyPr spcFirstLastPara="1" wrap="square" lIns="0" tIns="137775" rIns="0" bIns="0" anchor="t" anchorCtr="0">
                <a:spAutoFit/>
              </a:bodyPr>
              <a:lstStyle/>
              <a:p>
                <a:pPr marL="323215" marR="0" lvl="0" indent="0" algn="l" rtl="0">
                  <a:lnSpc>
                    <a:spcPct val="100000"/>
                  </a:lnSpc>
                  <a:spcBef>
                    <a:spcPts val="0"/>
                  </a:spcBef>
                  <a:spcAft>
                    <a:spcPts val="0"/>
                  </a:spcAft>
                  <a:buNone/>
                </a:pPr>
                <a:r>
                  <a:rPr lang="en-US" sz="1800">
                    <a:solidFill>
                      <a:schemeClr val="dk1"/>
                    </a:solidFill>
                    <a:latin typeface="MS PGothic"/>
                    <a:ea typeface="MS PGothic"/>
                    <a:cs typeface="MS PGothic"/>
                    <a:sym typeface="MS PGothic"/>
                  </a:rPr>
                  <a:t>チーム名</a:t>
                </a:r>
                <a:endParaRPr sz="1800">
                  <a:solidFill>
                    <a:schemeClr val="dk1"/>
                  </a:solidFill>
                  <a:latin typeface="MS PGothic"/>
                  <a:ea typeface="MS PGothic"/>
                  <a:cs typeface="MS PGothic"/>
                  <a:sym typeface="MS PGothic"/>
                </a:endParaRPr>
              </a:p>
            </p:txBody>
          </p:sp>
        </p:grpSp>
        <p:sp>
          <p:nvSpPr>
            <p:cNvPr id="48" name="Google Shape;48;p1"/>
            <p:cNvSpPr txBox="1"/>
            <p:nvPr/>
          </p:nvSpPr>
          <p:spPr>
            <a:xfrm>
              <a:off x="240588" y="5635244"/>
              <a:ext cx="4300855" cy="239395"/>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400">
                  <a:solidFill>
                    <a:schemeClr val="dk1"/>
                  </a:solidFill>
                  <a:latin typeface="MS Gothic"/>
                  <a:ea typeface="MS Gothic"/>
                  <a:cs typeface="MS Gothic"/>
                  <a:sym typeface="MS Gothic"/>
                </a:rPr>
                <a:t>※</a:t>
              </a:r>
              <a:r>
                <a:rPr lang="en-US" sz="1400">
                  <a:solidFill>
                    <a:schemeClr val="dk1"/>
                  </a:solidFill>
                  <a:latin typeface="MS PGothic"/>
                  <a:ea typeface="MS PGothic"/>
                  <a:cs typeface="MS PGothic"/>
                  <a:sym typeface="MS PGothic"/>
                </a:rPr>
                <a:t>チームでの応募の場合はチーム名を記入してください。</a:t>
              </a:r>
              <a:endParaRPr sz="1400">
                <a:solidFill>
                  <a:schemeClr val="dk1"/>
                </a:solidFill>
                <a:latin typeface="MS PGothic"/>
                <a:ea typeface="MS PGothic"/>
                <a:cs typeface="MS PGothic"/>
                <a:sym typeface="MS PGothic"/>
              </a:endParaRPr>
            </a:p>
          </p:txBody>
        </p:sp>
      </p:grpSp>
      <p:grpSp>
        <p:nvGrpSpPr>
          <p:cNvPr id="2" name="グループ化 1">
            <a:extLst>
              <a:ext uri="{FF2B5EF4-FFF2-40B4-BE49-F238E27FC236}">
                <a16:creationId xmlns:a16="http://schemas.microsoft.com/office/drawing/2014/main" id="{225388AA-DE2E-682C-459C-20EEACB518AB}"/>
              </a:ext>
            </a:extLst>
          </p:cNvPr>
          <p:cNvGrpSpPr/>
          <p:nvPr/>
        </p:nvGrpSpPr>
        <p:grpSpPr>
          <a:xfrm>
            <a:off x="254183" y="2448982"/>
            <a:ext cx="8629929" cy="920750"/>
            <a:chOff x="261086" y="2051050"/>
            <a:chExt cx="8629929" cy="920750"/>
          </a:xfrm>
        </p:grpSpPr>
        <p:sp>
          <p:nvSpPr>
            <p:cNvPr id="43" name="Google Shape;43;p1"/>
            <p:cNvSpPr txBox="1"/>
            <p:nvPr/>
          </p:nvSpPr>
          <p:spPr>
            <a:xfrm>
              <a:off x="261086" y="2051050"/>
              <a:ext cx="1598930" cy="920750"/>
            </a:xfrm>
            <a:prstGeom prst="rect">
              <a:avLst/>
            </a:prstGeom>
            <a:noFill/>
            <a:ln w="12700" cap="flat" cmpd="sng">
              <a:solidFill>
                <a:srgbClr val="000000"/>
              </a:solidFill>
              <a:prstDash val="solid"/>
              <a:round/>
              <a:headEnd type="none" w="sm" len="sm"/>
              <a:tailEnd type="none" w="sm" len="sm"/>
            </a:ln>
          </p:spPr>
          <p:txBody>
            <a:bodyPr spcFirstLastPara="1" wrap="square" lIns="0" tIns="6350" rIns="0" bIns="0" anchor="t" anchorCtr="0">
              <a:spAutoFit/>
            </a:bodyPr>
            <a:lstStyle/>
            <a:p>
              <a:pPr marL="0" marR="0" lvl="0" indent="0" algn="l" rtl="0">
                <a:lnSpc>
                  <a:spcPct val="100000"/>
                </a:lnSpc>
                <a:spcBef>
                  <a:spcPts val="0"/>
                </a:spcBef>
                <a:spcAft>
                  <a:spcPts val="0"/>
                </a:spcAft>
                <a:buNone/>
              </a:pPr>
              <a:endParaRPr sz="2100" b="0" i="0" u="none" strike="noStrike" cap="none">
                <a:solidFill>
                  <a:schemeClr val="dk1"/>
                </a:solidFill>
                <a:latin typeface="Times New Roman"/>
                <a:ea typeface="Times New Roman"/>
                <a:cs typeface="Times New Roman"/>
                <a:sym typeface="Times New Roman"/>
              </a:endParaRPr>
            </a:p>
            <a:p>
              <a:pPr marL="200660" marR="0" lvl="0" indent="0" algn="l" rtl="0">
                <a:lnSpc>
                  <a:spcPct val="100000"/>
                </a:lnSpc>
                <a:spcBef>
                  <a:spcPts val="0"/>
                </a:spcBef>
                <a:spcAft>
                  <a:spcPts val="0"/>
                </a:spcAft>
                <a:buNone/>
              </a:pPr>
              <a:r>
                <a:rPr lang="en-US" sz="1800" b="0" i="0" u="none" strike="noStrike" cap="none">
                  <a:solidFill>
                    <a:schemeClr val="dk1"/>
                  </a:solidFill>
                  <a:latin typeface="MS PGothic"/>
                  <a:ea typeface="MS PGothic"/>
                  <a:cs typeface="MS PGothic"/>
                  <a:sym typeface="MS PGothic"/>
                </a:rPr>
                <a:t>作品タイトル</a:t>
              </a:r>
              <a:endParaRPr sz="1800" b="0" i="0" u="none" strike="noStrike" cap="none">
                <a:solidFill>
                  <a:schemeClr val="dk1"/>
                </a:solidFill>
                <a:latin typeface="MS PGothic"/>
                <a:ea typeface="MS PGothic"/>
                <a:cs typeface="MS PGothic"/>
                <a:sym typeface="MS PGothic"/>
              </a:endParaRPr>
            </a:p>
          </p:txBody>
        </p:sp>
        <p:sp>
          <p:nvSpPr>
            <p:cNvPr id="49" name="Google Shape;49;p1"/>
            <p:cNvSpPr txBox="1"/>
            <p:nvPr/>
          </p:nvSpPr>
          <p:spPr>
            <a:xfrm>
              <a:off x="1859660" y="2051050"/>
              <a:ext cx="7031355" cy="920750"/>
            </a:xfrm>
            <a:prstGeom prst="rect">
              <a:avLst/>
            </a:prstGeom>
            <a:noFill/>
            <a:ln w="12700" cap="flat" cmpd="sng">
              <a:solidFill>
                <a:srgbClr val="000000"/>
              </a:solidFill>
              <a:prstDash val="solid"/>
              <a:round/>
              <a:headEnd type="none" w="sm" len="sm"/>
              <a:tailEnd type="none" w="sm" len="sm"/>
            </a:ln>
          </p:spPr>
          <p:txBody>
            <a:bodyPr spcFirstLastPara="1" wrap="square" lIns="0" tIns="210175" rIns="0" bIns="0" anchor="t" anchorCtr="0">
              <a:spAutoFit/>
            </a:bodyPr>
            <a:lstStyle/>
            <a:p>
              <a:pPr marL="19050" marR="0" lvl="0" indent="0" algn="ctr" rtl="0">
                <a:lnSpc>
                  <a:spcPct val="100000"/>
                </a:lnSpc>
                <a:spcBef>
                  <a:spcPts val="0"/>
                </a:spcBef>
                <a:spcAft>
                  <a:spcPts val="0"/>
                </a:spcAft>
                <a:buNone/>
              </a:pPr>
              <a:r>
                <a:rPr lang="en-US" sz="2800">
                  <a:solidFill>
                    <a:schemeClr val="dk1"/>
                  </a:solidFill>
                  <a:latin typeface="MS PGothic"/>
                  <a:ea typeface="MS PGothic"/>
                  <a:cs typeface="MS PGothic"/>
                  <a:sym typeface="MS PGothic"/>
                </a:rPr>
                <a:t>紛失物探索</a:t>
              </a:r>
              <a:endParaRPr sz="2800">
                <a:solidFill>
                  <a:schemeClr val="dk1"/>
                </a:solidFill>
                <a:latin typeface="MS PGothic"/>
                <a:ea typeface="MS PGothic"/>
                <a:cs typeface="MS PGothic"/>
                <a:sym typeface="MS PGothic"/>
              </a:endParaRPr>
            </a:p>
          </p:txBody>
        </p:sp>
      </p:grpSp>
      <p:sp>
        <p:nvSpPr>
          <p:cNvPr id="50" name="Google Shape;50;p1"/>
          <p:cNvSpPr txBox="1"/>
          <p:nvPr/>
        </p:nvSpPr>
        <p:spPr>
          <a:xfrm>
            <a:off x="254247" y="156084"/>
            <a:ext cx="8635506" cy="113873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dirty="0">
                <a:solidFill>
                  <a:schemeClr val="dk1"/>
                </a:solidFill>
                <a:latin typeface="Calibri"/>
                <a:ea typeface="Calibri"/>
                <a:cs typeface="Calibri"/>
                <a:sym typeface="Calibri"/>
              </a:rPr>
              <a:t>フレッシュITあわ～ど</a:t>
            </a:r>
            <a:r>
              <a:rPr lang="en-US" sz="3600" dirty="0">
                <a:solidFill>
                  <a:schemeClr val="dk1"/>
                </a:solidFill>
                <a:latin typeface="Calibri"/>
                <a:ea typeface="Calibri"/>
                <a:cs typeface="Calibri"/>
                <a:sym typeface="Calibri"/>
              </a:rPr>
              <a:t>2025</a:t>
            </a:r>
            <a:br>
              <a:rPr lang="en-US" sz="3200" dirty="0">
                <a:solidFill>
                  <a:schemeClr val="dk1"/>
                </a:solidFill>
                <a:latin typeface="Calibri"/>
                <a:ea typeface="Calibri"/>
                <a:cs typeface="Calibri"/>
                <a:sym typeface="Calibri"/>
              </a:rPr>
            </a:br>
            <a:r>
              <a:rPr lang="en-US" sz="3200" dirty="0" err="1">
                <a:solidFill>
                  <a:schemeClr val="dk1"/>
                </a:solidFill>
                <a:latin typeface="Calibri"/>
                <a:ea typeface="Calibri"/>
                <a:cs typeface="Calibri"/>
                <a:sym typeface="Calibri"/>
              </a:rPr>
              <a:t>応募企画書＜アイデア部門</a:t>
            </a:r>
            <a:r>
              <a:rPr lang="en-US" sz="3200" dirty="0">
                <a:solidFill>
                  <a:schemeClr val="dk1"/>
                </a:solidFill>
                <a:latin typeface="Calibri"/>
                <a:ea typeface="Calibri"/>
                <a:cs typeface="Calibri"/>
                <a:sym typeface="Calibri"/>
              </a:rPr>
              <a:t>＞</a:t>
            </a:r>
            <a:endParaRPr sz="3200" dirty="0">
              <a:solidFill>
                <a:schemeClr val="dk1"/>
              </a:solidFill>
              <a:latin typeface="Calibri"/>
              <a:ea typeface="Calibri"/>
              <a:cs typeface="Calibri"/>
              <a:sym typeface="Calibri"/>
            </a:endParaRPr>
          </a:p>
        </p:txBody>
      </p:sp>
      <p:cxnSp>
        <p:nvCxnSpPr>
          <p:cNvPr id="51" name="Google Shape;51;p1"/>
          <p:cNvCxnSpPr>
            <a:cxnSpLocks/>
          </p:cNvCxnSpPr>
          <p:nvPr/>
        </p:nvCxnSpPr>
        <p:spPr>
          <a:xfrm>
            <a:off x="1866924" y="3965064"/>
            <a:ext cx="7013121" cy="0"/>
          </a:xfrm>
          <a:prstGeom prst="straightConnector1">
            <a:avLst/>
          </a:prstGeom>
          <a:noFill/>
          <a:ln w="9525" cap="flat" cmpd="sng">
            <a:solidFill>
              <a:schemeClr val="dk1"/>
            </a:solidFill>
            <a:prstDash val="lgDashDot"/>
            <a:round/>
            <a:headEnd type="none" w="sm" len="sm"/>
            <a:tailEnd type="none" w="sm" len="sm"/>
          </a:ln>
        </p:spPr>
      </p:cxnSp>
      <p:graphicFrame>
        <p:nvGraphicFramePr>
          <p:cNvPr id="52" name="Google Shape;52;p1"/>
          <p:cNvGraphicFramePr/>
          <p:nvPr>
            <p:extLst>
              <p:ext uri="{D42A27DB-BD31-4B8C-83A1-F6EECF244321}">
                <p14:modId xmlns:p14="http://schemas.microsoft.com/office/powerpoint/2010/main" val="802673329"/>
              </p:ext>
            </p:extLst>
          </p:nvPr>
        </p:nvGraphicFramePr>
        <p:xfrm>
          <a:off x="254247" y="1467211"/>
          <a:ext cx="8629800" cy="968580"/>
        </p:xfrm>
        <a:graphic>
          <a:graphicData uri="http://schemas.openxmlformats.org/drawingml/2006/table">
            <a:tbl>
              <a:tblPr>
                <a:noFill/>
                <a:tableStyleId>{F0FACF5A-B3F3-42FB-8AF7-E10C80BD7336}</a:tableStyleId>
              </a:tblPr>
              <a:tblGrid>
                <a:gridCol w="1598600">
                  <a:extLst>
                    <a:ext uri="{9D8B030D-6E8A-4147-A177-3AD203B41FA5}">
                      <a16:colId xmlns:a16="http://schemas.microsoft.com/office/drawing/2014/main" val="20000"/>
                    </a:ext>
                  </a:extLst>
                </a:gridCol>
                <a:gridCol w="7031200">
                  <a:extLst>
                    <a:ext uri="{9D8B030D-6E8A-4147-A177-3AD203B41FA5}">
                      <a16:colId xmlns:a16="http://schemas.microsoft.com/office/drawing/2014/main" val="20001"/>
                    </a:ext>
                  </a:extLst>
                </a:gridCol>
              </a:tblGrid>
              <a:tr h="432025">
                <a:tc>
                  <a:txBody>
                    <a:bodyPr/>
                    <a:lstStyle/>
                    <a:p>
                      <a:pPr marL="0" marR="0" lvl="0" indent="0" algn="ctr" rtl="0">
                        <a:lnSpc>
                          <a:spcPct val="100000"/>
                        </a:lnSpc>
                        <a:spcBef>
                          <a:spcPts val="0"/>
                        </a:spcBef>
                        <a:spcAft>
                          <a:spcPts val="0"/>
                        </a:spcAft>
                        <a:buSzPts val="1800"/>
                        <a:buFont typeface="Calibri"/>
                        <a:buNone/>
                      </a:pPr>
                      <a:r>
                        <a:rPr lang="en-US" sz="1800" u="none" strike="noStrike" cap="none" dirty="0" err="1"/>
                        <a:t>募集テーマ</a:t>
                      </a:r>
                      <a:endParaRPr dirty="0"/>
                    </a:p>
                  </a:txBody>
                  <a:tcPr marL="176100" marR="176100" marT="88050" marB="8805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ja-JP" altLang="en-US" sz="2800" dirty="0"/>
                        <a:t>手の込んだ手抜き </a:t>
                      </a:r>
                      <a:endParaRPr lang="en-US" altLang="ja-JP" sz="2800" dirty="0"/>
                    </a:p>
                    <a:p>
                      <a:pPr marL="0" marR="0" lvl="0" indent="0" algn="ctr" rtl="0">
                        <a:spcBef>
                          <a:spcPts val="0"/>
                        </a:spcBef>
                        <a:spcAft>
                          <a:spcPts val="0"/>
                        </a:spcAft>
                        <a:buNone/>
                      </a:pPr>
                      <a:r>
                        <a:rPr lang="en-US" altLang="ja-JP" sz="2400" dirty="0"/>
                        <a:t>~</a:t>
                      </a:r>
                      <a:r>
                        <a:rPr lang="ja-JP" altLang="en-US" sz="2400" dirty="0"/>
                        <a:t>面倒なことはコンピュータにやらせよう</a:t>
                      </a:r>
                      <a:r>
                        <a:rPr lang="en-US" altLang="ja-JP" sz="2400" dirty="0"/>
                        <a:t>~ </a:t>
                      </a:r>
                      <a:endParaRPr lang="ja-JP" altLang="en-US" sz="1200" dirty="0"/>
                    </a:p>
                  </a:txBody>
                  <a:tcPr marL="176100" marR="176100" marT="88050" marB="880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56"/>
        <p:cNvGrpSpPr/>
        <p:nvPr/>
      </p:nvGrpSpPr>
      <p:grpSpPr>
        <a:xfrm>
          <a:off x="0" y="0"/>
          <a:ext cx="0" cy="0"/>
          <a:chOff x="0" y="0"/>
          <a:chExt cx="0" cy="0"/>
        </a:xfrm>
      </p:grpSpPr>
      <p:graphicFrame>
        <p:nvGraphicFramePr>
          <p:cNvPr id="57" name="Google Shape;57;p2"/>
          <p:cNvGraphicFramePr/>
          <p:nvPr/>
        </p:nvGraphicFramePr>
        <p:xfrm>
          <a:off x="150063" y="578484"/>
          <a:ext cx="8733775" cy="1128150"/>
        </p:xfrm>
        <a:graphic>
          <a:graphicData uri="http://schemas.openxmlformats.org/drawingml/2006/table">
            <a:tbl>
              <a:tblPr firstRow="1" bandRow="1">
                <a:noFill/>
                <a:tableStyleId>{EAFAA039-C091-4DB7-A796-900843ED492E}</a:tableStyleId>
              </a:tblPr>
              <a:tblGrid>
                <a:gridCol w="1605275">
                  <a:extLst>
                    <a:ext uri="{9D8B030D-6E8A-4147-A177-3AD203B41FA5}">
                      <a16:colId xmlns:a16="http://schemas.microsoft.com/office/drawing/2014/main" val="20000"/>
                    </a:ext>
                  </a:extLst>
                </a:gridCol>
                <a:gridCol w="4556750">
                  <a:extLst>
                    <a:ext uri="{9D8B030D-6E8A-4147-A177-3AD203B41FA5}">
                      <a16:colId xmlns:a16="http://schemas.microsoft.com/office/drawing/2014/main" val="20001"/>
                    </a:ext>
                  </a:extLst>
                </a:gridCol>
                <a:gridCol w="863600">
                  <a:extLst>
                    <a:ext uri="{9D8B030D-6E8A-4147-A177-3AD203B41FA5}">
                      <a16:colId xmlns:a16="http://schemas.microsoft.com/office/drawing/2014/main" val="20002"/>
                    </a:ext>
                  </a:extLst>
                </a:gridCol>
                <a:gridCol w="1708150">
                  <a:extLst>
                    <a:ext uri="{9D8B030D-6E8A-4147-A177-3AD203B41FA5}">
                      <a16:colId xmlns:a16="http://schemas.microsoft.com/office/drawing/2014/main" val="20003"/>
                    </a:ext>
                  </a:extLst>
                </a:gridCol>
              </a:tblGrid>
              <a:tr h="618375">
                <a:tc>
                  <a:txBody>
                    <a:bodyPr/>
                    <a:lstStyle/>
                    <a:p>
                      <a:pPr marL="0" marR="0" lvl="0" indent="0" algn="ctr" rtl="0">
                        <a:lnSpc>
                          <a:spcPct val="117999"/>
                        </a:lnSpc>
                        <a:spcBef>
                          <a:spcPts val="0"/>
                        </a:spcBef>
                        <a:spcAft>
                          <a:spcPts val="0"/>
                        </a:spcAft>
                        <a:buNone/>
                      </a:pPr>
                      <a:r>
                        <a:rPr lang="en-US" sz="1000" u="none" strike="noStrike" cap="none">
                          <a:latin typeface="MS PGothic"/>
                          <a:ea typeface="MS PGothic"/>
                          <a:cs typeface="MS PGothic"/>
                          <a:sym typeface="MS PGothic"/>
                        </a:rPr>
                        <a:t>フリガナ</a:t>
                      </a:r>
                      <a:endParaRPr sz="1000" u="none" strike="noStrike" cap="none">
                        <a:latin typeface="MS PGothic"/>
                        <a:ea typeface="MS PGothic"/>
                        <a:cs typeface="MS PGothic"/>
                        <a:sym typeface="MS PGothic"/>
                      </a:endParaRPr>
                    </a:p>
                    <a:p>
                      <a:pPr marL="0" marR="0" lvl="0" indent="0" algn="ctr" rtl="0">
                        <a:lnSpc>
                          <a:spcPct val="118750"/>
                        </a:lnSpc>
                        <a:spcBef>
                          <a:spcPts val="0"/>
                        </a:spcBef>
                        <a:spcAft>
                          <a:spcPts val="0"/>
                        </a:spcAft>
                        <a:buNone/>
                      </a:pPr>
                      <a:r>
                        <a:rPr lang="en-US" sz="1600" u="none" strike="noStrike" cap="none">
                          <a:latin typeface="MS PGothic"/>
                          <a:ea typeface="MS PGothic"/>
                          <a:cs typeface="MS PGothic"/>
                          <a:sym typeface="MS PGothic"/>
                        </a:rPr>
                        <a:t>氏 名</a:t>
                      </a:r>
                      <a:endParaRPr sz="1600" u="none" strike="noStrike" cap="none">
                        <a:latin typeface="MS PGothic"/>
                        <a:ea typeface="MS PGothic"/>
                        <a:cs typeface="MS PGothic"/>
                        <a:sym typeface="MS PGothic"/>
                      </a:endParaRPr>
                    </a:p>
                  </a:txBody>
                  <a:tcPr marL="0" marR="0" marT="10605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gridSpan="3">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0"/>
                  </a:ext>
                </a:extLst>
              </a:tr>
              <a:tr h="509775">
                <a:tc>
                  <a:txBody>
                    <a:bodyPr/>
                    <a:lstStyle/>
                    <a:p>
                      <a:pPr marL="231140" marR="0" lvl="0" indent="0" algn="l" rtl="0">
                        <a:lnSpc>
                          <a:spcPct val="100000"/>
                        </a:lnSpc>
                        <a:spcBef>
                          <a:spcPts val="0"/>
                        </a:spcBef>
                        <a:spcAft>
                          <a:spcPts val="0"/>
                        </a:spcAft>
                        <a:buNone/>
                      </a:pPr>
                      <a:r>
                        <a:rPr lang="en-US" sz="1800" u="none" strike="noStrike" cap="none">
                          <a:latin typeface="MS PGothic"/>
                          <a:ea typeface="MS PGothic"/>
                          <a:cs typeface="MS PGothic"/>
                          <a:sym typeface="MS PGothic"/>
                        </a:rPr>
                        <a:t>所属学校名</a:t>
                      </a:r>
                      <a:endParaRPr sz="1800" u="none" strike="noStrike" cap="none">
                        <a:latin typeface="MS PGothic"/>
                        <a:ea typeface="MS PGothic"/>
                        <a:cs typeface="MS PGothic"/>
                        <a:sym typeface="MS PGothic"/>
                      </a:endParaRPr>
                    </a:p>
                  </a:txBody>
                  <a:tcPr marL="0" marR="0" marT="10732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176530" marR="0" lvl="0" indent="0" algn="l" rtl="0">
                        <a:lnSpc>
                          <a:spcPct val="100000"/>
                        </a:lnSpc>
                        <a:spcBef>
                          <a:spcPts val="0"/>
                        </a:spcBef>
                        <a:spcAft>
                          <a:spcPts val="0"/>
                        </a:spcAft>
                        <a:buNone/>
                      </a:pPr>
                      <a:r>
                        <a:rPr lang="en-US" sz="1800" u="none" strike="noStrike" cap="none">
                          <a:latin typeface="MS PGothic"/>
                          <a:ea typeface="MS PGothic"/>
                          <a:cs typeface="MS PGothic"/>
                          <a:sym typeface="MS PGothic"/>
                        </a:rPr>
                        <a:t>学年</a:t>
                      </a:r>
                      <a:endParaRPr sz="1800" u="none" strike="noStrike" cap="none">
                        <a:latin typeface="MS PGothic"/>
                        <a:ea typeface="MS PGothic"/>
                        <a:cs typeface="MS PGothic"/>
                        <a:sym typeface="MS PGothic"/>
                      </a:endParaRPr>
                    </a:p>
                  </a:txBody>
                  <a:tcPr marL="0" marR="0" marT="10732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58" name="Google Shape;58;p2"/>
          <p:cNvSpPr txBox="1"/>
          <p:nvPr/>
        </p:nvSpPr>
        <p:spPr>
          <a:xfrm>
            <a:off x="118363" y="23875"/>
            <a:ext cx="6462395" cy="452755"/>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400">
                <a:solidFill>
                  <a:schemeClr val="dk1"/>
                </a:solidFill>
                <a:latin typeface="MS Gothic"/>
                <a:ea typeface="MS Gothic"/>
                <a:cs typeface="MS Gothic"/>
                <a:sym typeface="MS Gothic"/>
              </a:rPr>
              <a:t>※</a:t>
            </a:r>
            <a:r>
              <a:rPr lang="en-US" sz="1400">
                <a:solidFill>
                  <a:schemeClr val="dk1"/>
                </a:solidFill>
                <a:latin typeface="MS PGothic"/>
                <a:ea typeface="MS PGothic"/>
                <a:cs typeface="MS PGothic"/>
                <a:sym typeface="MS PGothic"/>
              </a:rPr>
              <a:t>チームでの応募の場合は代表者以外の氏名・所属学校名・学年を記入してください。</a:t>
            </a:r>
            <a:endParaRPr sz="1400">
              <a:solidFill>
                <a:schemeClr val="dk1"/>
              </a:solidFill>
              <a:latin typeface="MS PGothic"/>
              <a:ea typeface="MS PGothic"/>
              <a:cs typeface="MS PGothic"/>
              <a:sym typeface="MS PGothic"/>
            </a:endParaRPr>
          </a:p>
          <a:p>
            <a:pPr marL="12700" marR="0" lvl="0" indent="0" algn="l" rtl="0">
              <a:lnSpc>
                <a:spcPct val="100000"/>
              </a:lnSpc>
              <a:spcBef>
                <a:spcPts val="5"/>
              </a:spcBef>
              <a:spcAft>
                <a:spcPts val="0"/>
              </a:spcAft>
              <a:buNone/>
            </a:pPr>
            <a:r>
              <a:rPr lang="en-US" sz="1400">
                <a:solidFill>
                  <a:schemeClr val="dk1"/>
                </a:solidFill>
                <a:latin typeface="MS Gothic"/>
                <a:ea typeface="MS Gothic"/>
                <a:cs typeface="MS Gothic"/>
                <a:sym typeface="MS Gothic"/>
              </a:rPr>
              <a:t>※</a:t>
            </a:r>
            <a:r>
              <a:rPr lang="en-US" sz="1400">
                <a:solidFill>
                  <a:schemeClr val="dk1"/>
                </a:solidFill>
                <a:latin typeface="MS PGothic"/>
                <a:ea typeface="MS PGothic"/>
                <a:cs typeface="MS PGothic"/>
                <a:sym typeface="MS PGothic"/>
              </a:rPr>
              <a:t>記入欄が足りない場合にはページを増やしていただいて構いません。</a:t>
            </a:r>
            <a:endParaRPr sz="1400">
              <a:solidFill>
                <a:schemeClr val="dk1"/>
              </a:solidFill>
              <a:latin typeface="MS PGothic"/>
              <a:ea typeface="MS PGothic"/>
              <a:cs typeface="MS PGothic"/>
              <a:sym typeface="MS PGothic"/>
            </a:endParaRPr>
          </a:p>
        </p:txBody>
      </p:sp>
      <p:graphicFrame>
        <p:nvGraphicFramePr>
          <p:cNvPr id="59" name="Google Shape;59;p2"/>
          <p:cNvGraphicFramePr/>
          <p:nvPr/>
        </p:nvGraphicFramePr>
        <p:xfrm>
          <a:off x="150063" y="1805685"/>
          <a:ext cx="8733775" cy="1128150"/>
        </p:xfrm>
        <a:graphic>
          <a:graphicData uri="http://schemas.openxmlformats.org/drawingml/2006/table">
            <a:tbl>
              <a:tblPr firstRow="1" bandRow="1">
                <a:noFill/>
                <a:tableStyleId>{EAFAA039-C091-4DB7-A796-900843ED492E}</a:tableStyleId>
              </a:tblPr>
              <a:tblGrid>
                <a:gridCol w="1605275">
                  <a:extLst>
                    <a:ext uri="{9D8B030D-6E8A-4147-A177-3AD203B41FA5}">
                      <a16:colId xmlns:a16="http://schemas.microsoft.com/office/drawing/2014/main" val="20000"/>
                    </a:ext>
                  </a:extLst>
                </a:gridCol>
                <a:gridCol w="4556750">
                  <a:extLst>
                    <a:ext uri="{9D8B030D-6E8A-4147-A177-3AD203B41FA5}">
                      <a16:colId xmlns:a16="http://schemas.microsoft.com/office/drawing/2014/main" val="20001"/>
                    </a:ext>
                  </a:extLst>
                </a:gridCol>
                <a:gridCol w="863600">
                  <a:extLst>
                    <a:ext uri="{9D8B030D-6E8A-4147-A177-3AD203B41FA5}">
                      <a16:colId xmlns:a16="http://schemas.microsoft.com/office/drawing/2014/main" val="20002"/>
                    </a:ext>
                  </a:extLst>
                </a:gridCol>
                <a:gridCol w="1708150">
                  <a:extLst>
                    <a:ext uri="{9D8B030D-6E8A-4147-A177-3AD203B41FA5}">
                      <a16:colId xmlns:a16="http://schemas.microsoft.com/office/drawing/2014/main" val="20003"/>
                    </a:ext>
                  </a:extLst>
                </a:gridCol>
              </a:tblGrid>
              <a:tr h="618375">
                <a:tc>
                  <a:txBody>
                    <a:bodyPr/>
                    <a:lstStyle/>
                    <a:p>
                      <a:pPr marL="0" marR="0" lvl="0" indent="0" algn="ctr" rtl="0">
                        <a:lnSpc>
                          <a:spcPct val="117999"/>
                        </a:lnSpc>
                        <a:spcBef>
                          <a:spcPts val="0"/>
                        </a:spcBef>
                        <a:spcAft>
                          <a:spcPts val="0"/>
                        </a:spcAft>
                        <a:buNone/>
                      </a:pPr>
                      <a:r>
                        <a:rPr lang="en-US" sz="1000" u="none" strike="noStrike" cap="none">
                          <a:latin typeface="MS PGothic"/>
                          <a:ea typeface="MS PGothic"/>
                          <a:cs typeface="MS PGothic"/>
                          <a:sym typeface="MS PGothic"/>
                        </a:rPr>
                        <a:t>フリガナ</a:t>
                      </a:r>
                      <a:endParaRPr sz="1000" u="none" strike="noStrike" cap="none">
                        <a:latin typeface="MS PGothic"/>
                        <a:ea typeface="MS PGothic"/>
                        <a:cs typeface="MS PGothic"/>
                        <a:sym typeface="MS PGothic"/>
                      </a:endParaRPr>
                    </a:p>
                    <a:p>
                      <a:pPr marL="0" marR="0" lvl="0" indent="0" algn="ctr" rtl="0">
                        <a:lnSpc>
                          <a:spcPct val="118750"/>
                        </a:lnSpc>
                        <a:spcBef>
                          <a:spcPts val="0"/>
                        </a:spcBef>
                        <a:spcAft>
                          <a:spcPts val="0"/>
                        </a:spcAft>
                        <a:buNone/>
                      </a:pPr>
                      <a:r>
                        <a:rPr lang="en-US" sz="1600" u="none" strike="noStrike" cap="none">
                          <a:latin typeface="MS PGothic"/>
                          <a:ea typeface="MS PGothic"/>
                          <a:cs typeface="MS PGothic"/>
                          <a:sym typeface="MS PGothic"/>
                        </a:rPr>
                        <a:t>氏 名</a:t>
                      </a:r>
                      <a:endParaRPr sz="1600" u="none" strike="noStrike" cap="none">
                        <a:latin typeface="MS PGothic"/>
                        <a:ea typeface="MS PGothic"/>
                        <a:cs typeface="MS PGothic"/>
                        <a:sym typeface="MS PGothic"/>
                      </a:endParaRPr>
                    </a:p>
                  </a:txBody>
                  <a:tcPr marL="0" marR="0" marT="10605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gridSpan="3">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0"/>
                  </a:ext>
                </a:extLst>
              </a:tr>
              <a:tr h="509775">
                <a:tc>
                  <a:txBody>
                    <a:bodyPr/>
                    <a:lstStyle/>
                    <a:p>
                      <a:pPr marL="231140" marR="0" lvl="0" indent="0" algn="l" rtl="0">
                        <a:lnSpc>
                          <a:spcPct val="100000"/>
                        </a:lnSpc>
                        <a:spcBef>
                          <a:spcPts val="0"/>
                        </a:spcBef>
                        <a:spcAft>
                          <a:spcPts val="0"/>
                        </a:spcAft>
                        <a:buNone/>
                      </a:pPr>
                      <a:r>
                        <a:rPr lang="en-US" sz="1800" u="none" strike="noStrike" cap="none">
                          <a:latin typeface="MS PGothic"/>
                          <a:ea typeface="MS PGothic"/>
                          <a:cs typeface="MS PGothic"/>
                          <a:sym typeface="MS PGothic"/>
                        </a:rPr>
                        <a:t>所属学校名</a:t>
                      </a:r>
                      <a:endParaRPr sz="1800" u="none" strike="noStrike" cap="none">
                        <a:latin typeface="MS PGothic"/>
                        <a:ea typeface="MS PGothic"/>
                        <a:cs typeface="MS PGothic"/>
                        <a:sym typeface="MS PGothic"/>
                      </a:endParaRPr>
                    </a:p>
                  </a:txBody>
                  <a:tcPr marL="0" marR="0" marT="10732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176530" marR="0" lvl="0" indent="0" algn="l" rtl="0">
                        <a:lnSpc>
                          <a:spcPct val="100000"/>
                        </a:lnSpc>
                        <a:spcBef>
                          <a:spcPts val="0"/>
                        </a:spcBef>
                        <a:spcAft>
                          <a:spcPts val="0"/>
                        </a:spcAft>
                        <a:buNone/>
                      </a:pPr>
                      <a:r>
                        <a:rPr lang="en-US" sz="1800" u="none" strike="noStrike" cap="none">
                          <a:latin typeface="MS PGothic"/>
                          <a:ea typeface="MS PGothic"/>
                          <a:cs typeface="MS PGothic"/>
                          <a:sym typeface="MS PGothic"/>
                        </a:rPr>
                        <a:t>学年</a:t>
                      </a:r>
                      <a:endParaRPr sz="1800" u="none" strike="noStrike" cap="none">
                        <a:latin typeface="MS PGothic"/>
                        <a:ea typeface="MS PGothic"/>
                        <a:cs typeface="MS PGothic"/>
                        <a:sym typeface="MS PGothic"/>
                      </a:endParaRPr>
                    </a:p>
                  </a:txBody>
                  <a:tcPr marL="0" marR="0" marT="10732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60" name="Google Shape;60;p2"/>
          <p:cNvGraphicFramePr/>
          <p:nvPr/>
        </p:nvGraphicFramePr>
        <p:xfrm>
          <a:off x="150063" y="3034410"/>
          <a:ext cx="8733775" cy="1128150"/>
        </p:xfrm>
        <a:graphic>
          <a:graphicData uri="http://schemas.openxmlformats.org/drawingml/2006/table">
            <a:tbl>
              <a:tblPr firstRow="1" bandRow="1">
                <a:noFill/>
                <a:tableStyleId>{EAFAA039-C091-4DB7-A796-900843ED492E}</a:tableStyleId>
              </a:tblPr>
              <a:tblGrid>
                <a:gridCol w="1605275">
                  <a:extLst>
                    <a:ext uri="{9D8B030D-6E8A-4147-A177-3AD203B41FA5}">
                      <a16:colId xmlns:a16="http://schemas.microsoft.com/office/drawing/2014/main" val="20000"/>
                    </a:ext>
                  </a:extLst>
                </a:gridCol>
                <a:gridCol w="4556750">
                  <a:extLst>
                    <a:ext uri="{9D8B030D-6E8A-4147-A177-3AD203B41FA5}">
                      <a16:colId xmlns:a16="http://schemas.microsoft.com/office/drawing/2014/main" val="20001"/>
                    </a:ext>
                  </a:extLst>
                </a:gridCol>
                <a:gridCol w="863600">
                  <a:extLst>
                    <a:ext uri="{9D8B030D-6E8A-4147-A177-3AD203B41FA5}">
                      <a16:colId xmlns:a16="http://schemas.microsoft.com/office/drawing/2014/main" val="20002"/>
                    </a:ext>
                  </a:extLst>
                </a:gridCol>
                <a:gridCol w="1708150">
                  <a:extLst>
                    <a:ext uri="{9D8B030D-6E8A-4147-A177-3AD203B41FA5}">
                      <a16:colId xmlns:a16="http://schemas.microsoft.com/office/drawing/2014/main" val="20003"/>
                    </a:ext>
                  </a:extLst>
                </a:gridCol>
              </a:tblGrid>
              <a:tr h="618375">
                <a:tc>
                  <a:txBody>
                    <a:bodyPr/>
                    <a:lstStyle/>
                    <a:p>
                      <a:pPr marL="0" marR="0" lvl="0" indent="0" algn="ctr" rtl="0">
                        <a:lnSpc>
                          <a:spcPct val="117999"/>
                        </a:lnSpc>
                        <a:spcBef>
                          <a:spcPts val="0"/>
                        </a:spcBef>
                        <a:spcAft>
                          <a:spcPts val="0"/>
                        </a:spcAft>
                        <a:buNone/>
                      </a:pPr>
                      <a:r>
                        <a:rPr lang="en-US" sz="1000" u="none" strike="noStrike" cap="none">
                          <a:latin typeface="MS PGothic"/>
                          <a:ea typeface="MS PGothic"/>
                          <a:cs typeface="MS PGothic"/>
                          <a:sym typeface="MS PGothic"/>
                        </a:rPr>
                        <a:t>フリガナ</a:t>
                      </a:r>
                      <a:endParaRPr sz="1000" u="none" strike="noStrike" cap="none">
                        <a:latin typeface="MS PGothic"/>
                        <a:ea typeface="MS PGothic"/>
                        <a:cs typeface="MS PGothic"/>
                        <a:sym typeface="MS PGothic"/>
                      </a:endParaRPr>
                    </a:p>
                    <a:p>
                      <a:pPr marL="0" marR="0" lvl="0" indent="0" algn="ctr" rtl="0">
                        <a:lnSpc>
                          <a:spcPct val="118750"/>
                        </a:lnSpc>
                        <a:spcBef>
                          <a:spcPts val="0"/>
                        </a:spcBef>
                        <a:spcAft>
                          <a:spcPts val="0"/>
                        </a:spcAft>
                        <a:buNone/>
                      </a:pPr>
                      <a:r>
                        <a:rPr lang="en-US" sz="1600" u="none" strike="noStrike" cap="none">
                          <a:latin typeface="MS PGothic"/>
                          <a:ea typeface="MS PGothic"/>
                          <a:cs typeface="MS PGothic"/>
                          <a:sym typeface="MS PGothic"/>
                        </a:rPr>
                        <a:t>氏 名</a:t>
                      </a:r>
                      <a:endParaRPr sz="1600" u="none" strike="noStrike" cap="none">
                        <a:latin typeface="MS PGothic"/>
                        <a:ea typeface="MS PGothic"/>
                        <a:cs typeface="MS PGothic"/>
                        <a:sym typeface="MS PGothic"/>
                      </a:endParaRPr>
                    </a:p>
                  </a:txBody>
                  <a:tcPr marL="0" marR="0" marT="1066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gridSpan="3">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0"/>
                  </a:ext>
                </a:extLst>
              </a:tr>
              <a:tr h="509775">
                <a:tc>
                  <a:txBody>
                    <a:bodyPr/>
                    <a:lstStyle/>
                    <a:p>
                      <a:pPr marL="231140" marR="0" lvl="0" indent="0" algn="l" rtl="0">
                        <a:lnSpc>
                          <a:spcPct val="100000"/>
                        </a:lnSpc>
                        <a:spcBef>
                          <a:spcPts val="0"/>
                        </a:spcBef>
                        <a:spcAft>
                          <a:spcPts val="0"/>
                        </a:spcAft>
                        <a:buNone/>
                      </a:pPr>
                      <a:r>
                        <a:rPr lang="en-US" sz="1800" u="none" strike="noStrike" cap="none">
                          <a:latin typeface="MS PGothic"/>
                          <a:ea typeface="MS PGothic"/>
                          <a:cs typeface="MS PGothic"/>
                          <a:sym typeface="MS PGothic"/>
                        </a:rPr>
                        <a:t>所属学校名</a:t>
                      </a:r>
                      <a:endParaRPr sz="1800" u="none" strike="noStrike" cap="none">
                        <a:latin typeface="MS PGothic"/>
                        <a:ea typeface="MS PGothic"/>
                        <a:cs typeface="MS PGothic"/>
                        <a:sym typeface="MS PGothic"/>
                      </a:endParaRPr>
                    </a:p>
                  </a:txBody>
                  <a:tcPr marL="0" marR="0" marT="10795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176530" marR="0" lvl="0" indent="0" algn="l" rtl="0">
                        <a:lnSpc>
                          <a:spcPct val="100000"/>
                        </a:lnSpc>
                        <a:spcBef>
                          <a:spcPts val="0"/>
                        </a:spcBef>
                        <a:spcAft>
                          <a:spcPts val="0"/>
                        </a:spcAft>
                        <a:buNone/>
                      </a:pPr>
                      <a:r>
                        <a:rPr lang="en-US" sz="1800" u="none" strike="noStrike" cap="none">
                          <a:latin typeface="MS PGothic"/>
                          <a:ea typeface="MS PGothic"/>
                          <a:cs typeface="MS PGothic"/>
                          <a:sym typeface="MS PGothic"/>
                        </a:rPr>
                        <a:t>学年</a:t>
                      </a:r>
                      <a:endParaRPr sz="1800" u="none" strike="noStrike" cap="none">
                        <a:latin typeface="MS PGothic"/>
                        <a:ea typeface="MS PGothic"/>
                        <a:cs typeface="MS PGothic"/>
                        <a:sym typeface="MS PGothic"/>
                      </a:endParaRPr>
                    </a:p>
                  </a:txBody>
                  <a:tcPr marL="0" marR="0" marT="10795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61" name="Google Shape;61;p2"/>
          <p:cNvGraphicFramePr/>
          <p:nvPr/>
        </p:nvGraphicFramePr>
        <p:xfrm>
          <a:off x="150063" y="4261611"/>
          <a:ext cx="8733775" cy="1128275"/>
        </p:xfrm>
        <a:graphic>
          <a:graphicData uri="http://schemas.openxmlformats.org/drawingml/2006/table">
            <a:tbl>
              <a:tblPr firstRow="1" bandRow="1">
                <a:noFill/>
                <a:tableStyleId>{EAFAA039-C091-4DB7-A796-900843ED492E}</a:tableStyleId>
              </a:tblPr>
              <a:tblGrid>
                <a:gridCol w="1605275">
                  <a:extLst>
                    <a:ext uri="{9D8B030D-6E8A-4147-A177-3AD203B41FA5}">
                      <a16:colId xmlns:a16="http://schemas.microsoft.com/office/drawing/2014/main" val="20000"/>
                    </a:ext>
                  </a:extLst>
                </a:gridCol>
                <a:gridCol w="4556750">
                  <a:extLst>
                    <a:ext uri="{9D8B030D-6E8A-4147-A177-3AD203B41FA5}">
                      <a16:colId xmlns:a16="http://schemas.microsoft.com/office/drawing/2014/main" val="20001"/>
                    </a:ext>
                  </a:extLst>
                </a:gridCol>
                <a:gridCol w="863600">
                  <a:extLst>
                    <a:ext uri="{9D8B030D-6E8A-4147-A177-3AD203B41FA5}">
                      <a16:colId xmlns:a16="http://schemas.microsoft.com/office/drawing/2014/main" val="20002"/>
                    </a:ext>
                  </a:extLst>
                </a:gridCol>
                <a:gridCol w="1708150">
                  <a:extLst>
                    <a:ext uri="{9D8B030D-6E8A-4147-A177-3AD203B41FA5}">
                      <a16:colId xmlns:a16="http://schemas.microsoft.com/office/drawing/2014/main" val="20003"/>
                    </a:ext>
                  </a:extLst>
                </a:gridCol>
              </a:tblGrid>
              <a:tr h="618375">
                <a:tc>
                  <a:txBody>
                    <a:bodyPr/>
                    <a:lstStyle/>
                    <a:p>
                      <a:pPr marL="0" marR="0" lvl="0" indent="0" algn="ctr" rtl="0">
                        <a:lnSpc>
                          <a:spcPct val="118499"/>
                        </a:lnSpc>
                        <a:spcBef>
                          <a:spcPts val="0"/>
                        </a:spcBef>
                        <a:spcAft>
                          <a:spcPts val="0"/>
                        </a:spcAft>
                        <a:buNone/>
                      </a:pPr>
                      <a:r>
                        <a:rPr lang="en-US" sz="1000" u="none" strike="noStrike" cap="none">
                          <a:latin typeface="MS PGothic"/>
                          <a:ea typeface="MS PGothic"/>
                          <a:cs typeface="MS PGothic"/>
                          <a:sym typeface="MS PGothic"/>
                        </a:rPr>
                        <a:t>フリガナ</a:t>
                      </a:r>
                      <a:endParaRPr sz="1000" u="none" strike="noStrike" cap="none">
                        <a:latin typeface="MS PGothic"/>
                        <a:ea typeface="MS PGothic"/>
                        <a:cs typeface="MS PGothic"/>
                        <a:sym typeface="MS PGothic"/>
                      </a:endParaRPr>
                    </a:p>
                    <a:p>
                      <a:pPr marL="0" marR="0" lvl="0" indent="0" algn="ctr" rtl="0">
                        <a:lnSpc>
                          <a:spcPct val="119062"/>
                        </a:lnSpc>
                        <a:spcBef>
                          <a:spcPts val="0"/>
                        </a:spcBef>
                        <a:spcAft>
                          <a:spcPts val="0"/>
                        </a:spcAft>
                        <a:buNone/>
                      </a:pPr>
                      <a:r>
                        <a:rPr lang="en-US" sz="1600" u="none" strike="noStrike" cap="none">
                          <a:latin typeface="MS PGothic"/>
                          <a:ea typeface="MS PGothic"/>
                          <a:cs typeface="MS PGothic"/>
                          <a:sym typeface="MS PGothic"/>
                        </a:rPr>
                        <a:t>氏 名</a:t>
                      </a:r>
                      <a:endParaRPr sz="1600" u="none" strike="noStrike" cap="none">
                        <a:latin typeface="MS PGothic"/>
                        <a:ea typeface="MS PGothic"/>
                        <a:cs typeface="MS PGothic"/>
                        <a:sym typeface="MS PGothic"/>
                      </a:endParaRPr>
                    </a:p>
                  </a:txBody>
                  <a:tcPr marL="0" marR="0" marT="1066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gridSpan="3">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0"/>
                  </a:ext>
                </a:extLst>
              </a:tr>
              <a:tr h="509900">
                <a:tc>
                  <a:txBody>
                    <a:bodyPr/>
                    <a:lstStyle/>
                    <a:p>
                      <a:pPr marL="231140" marR="0" lvl="0" indent="0" algn="l" rtl="0">
                        <a:lnSpc>
                          <a:spcPct val="100000"/>
                        </a:lnSpc>
                        <a:spcBef>
                          <a:spcPts val="0"/>
                        </a:spcBef>
                        <a:spcAft>
                          <a:spcPts val="0"/>
                        </a:spcAft>
                        <a:buNone/>
                      </a:pPr>
                      <a:r>
                        <a:rPr lang="en-US" sz="1800" u="none" strike="noStrike" cap="none">
                          <a:latin typeface="MS PGothic"/>
                          <a:ea typeface="MS PGothic"/>
                          <a:cs typeface="MS PGothic"/>
                          <a:sym typeface="MS PGothic"/>
                        </a:rPr>
                        <a:t>所属学校名</a:t>
                      </a:r>
                      <a:endParaRPr sz="1800" u="none" strike="noStrike" cap="none">
                        <a:latin typeface="MS PGothic"/>
                        <a:ea typeface="MS PGothic"/>
                        <a:cs typeface="MS PGothic"/>
                        <a:sym typeface="MS PGothic"/>
                      </a:endParaRPr>
                    </a:p>
                  </a:txBody>
                  <a:tcPr marL="0" marR="0" marT="10795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176530" marR="0" lvl="0" indent="0" algn="l" rtl="0">
                        <a:lnSpc>
                          <a:spcPct val="100000"/>
                        </a:lnSpc>
                        <a:spcBef>
                          <a:spcPts val="0"/>
                        </a:spcBef>
                        <a:spcAft>
                          <a:spcPts val="0"/>
                        </a:spcAft>
                        <a:buNone/>
                      </a:pPr>
                      <a:r>
                        <a:rPr lang="en-US" sz="1800" u="none" strike="noStrike" cap="none">
                          <a:latin typeface="MS PGothic"/>
                          <a:ea typeface="MS PGothic"/>
                          <a:cs typeface="MS PGothic"/>
                          <a:sym typeface="MS PGothic"/>
                        </a:rPr>
                        <a:t>学年</a:t>
                      </a:r>
                      <a:endParaRPr sz="1800" u="none" strike="noStrike" cap="none">
                        <a:latin typeface="MS PGothic"/>
                        <a:ea typeface="MS PGothic"/>
                        <a:cs typeface="MS PGothic"/>
                        <a:sym typeface="MS PGothic"/>
                      </a:endParaRPr>
                    </a:p>
                  </a:txBody>
                  <a:tcPr marL="0" marR="0" marT="10795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62" name="Google Shape;62;p2"/>
          <p:cNvGraphicFramePr/>
          <p:nvPr/>
        </p:nvGraphicFramePr>
        <p:xfrm>
          <a:off x="150063" y="5488051"/>
          <a:ext cx="8733775" cy="1128225"/>
        </p:xfrm>
        <a:graphic>
          <a:graphicData uri="http://schemas.openxmlformats.org/drawingml/2006/table">
            <a:tbl>
              <a:tblPr firstRow="1" bandRow="1">
                <a:noFill/>
                <a:tableStyleId>{EAFAA039-C091-4DB7-A796-900843ED492E}</a:tableStyleId>
              </a:tblPr>
              <a:tblGrid>
                <a:gridCol w="1605275">
                  <a:extLst>
                    <a:ext uri="{9D8B030D-6E8A-4147-A177-3AD203B41FA5}">
                      <a16:colId xmlns:a16="http://schemas.microsoft.com/office/drawing/2014/main" val="20000"/>
                    </a:ext>
                  </a:extLst>
                </a:gridCol>
                <a:gridCol w="4556750">
                  <a:extLst>
                    <a:ext uri="{9D8B030D-6E8A-4147-A177-3AD203B41FA5}">
                      <a16:colId xmlns:a16="http://schemas.microsoft.com/office/drawing/2014/main" val="20001"/>
                    </a:ext>
                  </a:extLst>
                </a:gridCol>
                <a:gridCol w="863600">
                  <a:extLst>
                    <a:ext uri="{9D8B030D-6E8A-4147-A177-3AD203B41FA5}">
                      <a16:colId xmlns:a16="http://schemas.microsoft.com/office/drawing/2014/main" val="20002"/>
                    </a:ext>
                  </a:extLst>
                </a:gridCol>
                <a:gridCol w="1708150">
                  <a:extLst>
                    <a:ext uri="{9D8B030D-6E8A-4147-A177-3AD203B41FA5}">
                      <a16:colId xmlns:a16="http://schemas.microsoft.com/office/drawing/2014/main" val="20003"/>
                    </a:ext>
                  </a:extLst>
                </a:gridCol>
              </a:tblGrid>
              <a:tr h="618400">
                <a:tc>
                  <a:txBody>
                    <a:bodyPr/>
                    <a:lstStyle/>
                    <a:p>
                      <a:pPr marL="0" marR="0" lvl="0" indent="0" algn="ctr" rtl="0">
                        <a:lnSpc>
                          <a:spcPct val="117999"/>
                        </a:lnSpc>
                        <a:spcBef>
                          <a:spcPts val="0"/>
                        </a:spcBef>
                        <a:spcAft>
                          <a:spcPts val="0"/>
                        </a:spcAft>
                        <a:buNone/>
                      </a:pPr>
                      <a:r>
                        <a:rPr lang="en-US" sz="1000" u="none" strike="noStrike" cap="none">
                          <a:latin typeface="MS PGothic"/>
                          <a:ea typeface="MS PGothic"/>
                          <a:cs typeface="MS PGothic"/>
                          <a:sym typeface="MS PGothic"/>
                        </a:rPr>
                        <a:t>フリガナ</a:t>
                      </a:r>
                      <a:endParaRPr sz="1000" u="none" strike="noStrike" cap="none">
                        <a:latin typeface="MS PGothic"/>
                        <a:ea typeface="MS PGothic"/>
                        <a:cs typeface="MS PGothic"/>
                        <a:sym typeface="MS PGothic"/>
                      </a:endParaRPr>
                    </a:p>
                    <a:p>
                      <a:pPr marL="0" marR="0" lvl="0" indent="0" algn="ctr" rtl="0">
                        <a:lnSpc>
                          <a:spcPct val="118750"/>
                        </a:lnSpc>
                        <a:spcBef>
                          <a:spcPts val="0"/>
                        </a:spcBef>
                        <a:spcAft>
                          <a:spcPts val="0"/>
                        </a:spcAft>
                        <a:buNone/>
                      </a:pPr>
                      <a:r>
                        <a:rPr lang="en-US" sz="1600" u="none" strike="noStrike" cap="none">
                          <a:latin typeface="MS PGothic"/>
                          <a:ea typeface="MS PGothic"/>
                          <a:cs typeface="MS PGothic"/>
                          <a:sym typeface="MS PGothic"/>
                        </a:rPr>
                        <a:t>氏 名</a:t>
                      </a:r>
                      <a:endParaRPr sz="1600" u="none" strike="noStrike" cap="none">
                        <a:latin typeface="MS PGothic"/>
                        <a:ea typeface="MS PGothic"/>
                        <a:cs typeface="MS PGothic"/>
                        <a:sym typeface="MS PGothic"/>
                      </a:endParaRPr>
                    </a:p>
                  </a:txBody>
                  <a:tcPr marL="0" marR="0" marT="10732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gridSpan="3">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0"/>
                  </a:ext>
                </a:extLst>
              </a:tr>
              <a:tr h="509825">
                <a:tc>
                  <a:txBody>
                    <a:bodyPr/>
                    <a:lstStyle/>
                    <a:p>
                      <a:pPr marL="231140" marR="0" lvl="0" indent="0" algn="l" rtl="0">
                        <a:lnSpc>
                          <a:spcPct val="100000"/>
                        </a:lnSpc>
                        <a:spcBef>
                          <a:spcPts val="0"/>
                        </a:spcBef>
                        <a:spcAft>
                          <a:spcPts val="0"/>
                        </a:spcAft>
                        <a:buNone/>
                      </a:pPr>
                      <a:r>
                        <a:rPr lang="en-US" sz="1800" u="none" strike="noStrike" cap="none">
                          <a:latin typeface="MS PGothic"/>
                          <a:ea typeface="MS PGothic"/>
                          <a:cs typeface="MS PGothic"/>
                          <a:sym typeface="MS PGothic"/>
                        </a:rPr>
                        <a:t>所属学校名</a:t>
                      </a:r>
                      <a:endParaRPr sz="1800" u="none" strike="noStrike" cap="none">
                        <a:latin typeface="MS PGothic"/>
                        <a:ea typeface="MS PGothic"/>
                        <a:cs typeface="MS PGothic"/>
                        <a:sym typeface="MS PGothic"/>
                      </a:endParaRPr>
                    </a:p>
                  </a:txBody>
                  <a:tcPr marL="0" marR="0" marT="1085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176530" marR="0" lvl="0" indent="0" algn="l" rtl="0">
                        <a:lnSpc>
                          <a:spcPct val="100000"/>
                        </a:lnSpc>
                        <a:spcBef>
                          <a:spcPts val="0"/>
                        </a:spcBef>
                        <a:spcAft>
                          <a:spcPts val="0"/>
                        </a:spcAft>
                        <a:buNone/>
                      </a:pPr>
                      <a:r>
                        <a:rPr lang="en-US" sz="1800" u="none" strike="noStrike" cap="none">
                          <a:latin typeface="MS PGothic"/>
                          <a:ea typeface="MS PGothic"/>
                          <a:cs typeface="MS PGothic"/>
                          <a:sym typeface="MS PGothic"/>
                        </a:rPr>
                        <a:t>学年</a:t>
                      </a:r>
                      <a:endParaRPr sz="1800" u="none" strike="noStrike" cap="none">
                        <a:latin typeface="MS PGothic"/>
                        <a:ea typeface="MS PGothic"/>
                        <a:cs typeface="MS PGothic"/>
                        <a:sym typeface="MS PGothic"/>
                      </a:endParaRPr>
                    </a:p>
                  </a:txBody>
                  <a:tcPr marL="0" marR="0" marT="1085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cxnSp>
        <p:nvCxnSpPr>
          <p:cNvPr id="63" name="Google Shape;63;p2"/>
          <p:cNvCxnSpPr/>
          <p:nvPr/>
        </p:nvCxnSpPr>
        <p:spPr>
          <a:xfrm>
            <a:off x="1769502" y="832676"/>
            <a:ext cx="7121835" cy="500"/>
          </a:xfrm>
          <a:prstGeom prst="straightConnector1">
            <a:avLst/>
          </a:prstGeom>
          <a:noFill/>
          <a:ln w="9525" cap="flat" cmpd="sng">
            <a:solidFill>
              <a:schemeClr val="dk1"/>
            </a:solidFill>
            <a:prstDash val="lgDashDot"/>
            <a:round/>
            <a:headEnd type="none" w="sm" len="sm"/>
            <a:tailEnd type="none" w="sm" len="sm"/>
          </a:ln>
        </p:spPr>
      </p:cxnSp>
      <p:cxnSp>
        <p:nvCxnSpPr>
          <p:cNvPr id="64" name="Google Shape;64;p2"/>
          <p:cNvCxnSpPr/>
          <p:nvPr/>
        </p:nvCxnSpPr>
        <p:spPr>
          <a:xfrm>
            <a:off x="1761264" y="2056900"/>
            <a:ext cx="7121835" cy="500"/>
          </a:xfrm>
          <a:prstGeom prst="straightConnector1">
            <a:avLst/>
          </a:prstGeom>
          <a:noFill/>
          <a:ln w="9525" cap="flat" cmpd="sng">
            <a:solidFill>
              <a:schemeClr val="dk1"/>
            </a:solidFill>
            <a:prstDash val="lgDashDot"/>
            <a:round/>
            <a:headEnd type="none" w="sm" len="sm"/>
            <a:tailEnd type="none" w="sm" len="sm"/>
          </a:ln>
        </p:spPr>
      </p:cxnSp>
      <p:cxnSp>
        <p:nvCxnSpPr>
          <p:cNvPr id="65" name="Google Shape;65;p2"/>
          <p:cNvCxnSpPr/>
          <p:nvPr/>
        </p:nvCxnSpPr>
        <p:spPr>
          <a:xfrm>
            <a:off x="1761263" y="3276600"/>
            <a:ext cx="7121835" cy="500"/>
          </a:xfrm>
          <a:prstGeom prst="straightConnector1">
            <a:avLst/>
          </a:prstGeom>
          <a:noFill/>
          <a:ln w="9525" cap="flat" cmpd="sng">
            <a:solidFill>
              <a:schemeClr val="dk1"/>
            </a:solidFill>
            <a:prstDash val="lgDashDot"/>
            <a:round/>
            <a:headEnd type="none" w="sm" len="sm"/>
            <a:tailEnd type="none" w="sm" len="sm"/>
          </a:ln>
        </p:spPr>
      </p:cxnSp>
      <p:cxnSp>
        <p:nvCxnSpPr>
          <p:cNvPr id="66" name="Google Shape;66;p2"/>
          <p:cNvCxnSpPr/>
          <p:nvPr/>
        </p:nvCxnSpPr>
        <p:spPr>
          <a:xfrm>
            <a:off x="1761262" y="4495800"/>
            <a:ext cx="7121835" cy="500"/>
          </a:xfrm>
          <a:prstGeom prst="straightConnector1">
            <a:avLst/>
          </a:prstGeom>
          <a:noFill/>
          <a:ln w="9525" cap="flat" cmpd="sng">
            <a:solidFill>
              <a:schemeClr val="dk1"/>
            </a:solidFill>
            <a:prstDash val="lgDashDot"/>
            <a:round/>
            <a:headEnd type="none" w="sm" len="sm"/>
            <a:tailEnd type="none" w="sm" len="sm"/>
          </a:ln>
        </p:spPr>
      </p:cxnSp>
      <p:cxnSp>
        <p:nvCxnSpPr>
          <p:cNvPr id="67" name="Google Shape;67;p2"/>
          <p:cNvCxnSpPr/>
          <p:nvPr/>
        </p:nvCxnSpPr>
        <p:spPr>
          <a:xfrm>
            <a:off x="1761261" y="5714500"/>
            <a:ext cx="7121835" cy="500"/>
          </a:xfrm>
          <a:prstGeom prst="straightConnector1">
            <a:avLst/>
          </a:prstGeom>
          <a:noFill/>
          <a:ln w="9525" cap="flat" cmpd="sng">
            <a:solidFill>
              <a:schemeClr val="dk1"/>
            </a:solidFill>
            <a:prstDash val="lgDashDot"/>
            <a:round/>
            <a:headEnd type="none" w="sm" len="sm"/>
            <a:tailEnd type="none" w="sm" len="sm"/>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71"/>
        <p:cNvGrpSpPr/>
        <p:nvPr/>
      </p:nvGrpSpPr>
      <p:grpSpPr>
        <a:xfrm>
          <a:off x="0" y="0"/>
          <a:ext cx="0" cy="0"/>
          <a:chOff x="0" y="0"/>
          <a:chExt cx="0" cy="0"/>
        </a:xfrm>
      </p:grpSpPr>
      <p:sp>
        <p:nvSpPr>
          <p:cNvPr id="72" name="Google Shape;72;p3"/>
          <p:cNvSpPr txBox="1">
            <a:spLocks noGrp="1"/>
          </p:cNvSpPr>
          <p:nvPr>
            <p:ph type="title"/>
          </p:nvPr>
        </p:nvSpPr>
        <p:spPr>
          <a:xfrm>
            <a:off x="175056" y="0"/>
            <a:ext cx="4618355" cy="884555"/>
          </a:xfrm>
          <a:prstGeom prst="rect">
            <a:avLst/>
          </a:prstGeom>
          <a:noFill/>
          <a:ln>
            <a:noFill/>
          </a:ln>
        </p:spPr>
        <p:txBody>
          <a:bodyPr spcFirstLastPara="1" wrap="square" lIns="0" tIns="121900" rIns="0" bIns="0" anchor="t" anchorCtr="0">
            <a:spAutoFit/>
          </a:bodyPr>
          <a:lstStyle/>
          <a:p>
            <a:pPr marL="12700" lvl="0" indent="0" algn="l" rtl="0">
              <a:lnSpc>
                <a:spcPct val="100000"/>
              </a:lnSpc>
              <a:spcBef>
                <a:spcPts val="0"/>
              </a:spcBef>
              <a:spcAft>
                <a:spcPts val="0"/>
              </a:spcAft>
              <a:buNone/>
            </a:pPr>
            <a:r>
              <a:rPr lang="en-US"/>
              <a:t>作品概要</a:t>
            </a:r>
            <a:endParaRPr/>
          </a:p>
          <a:p>
            <a:pPr marL="12700" lvl="0" indent="0" algn="l" rtl="0">
              <a:lnSpc>
                <a:spcPct val="100000"/>
              </a:lnSpc>
              <a:spcBef>
                <a:spcPts val="380"/>
              </a:spcBef>
              <a:spcAft>
                <a:spcPts val="0"/>
              </a:spcAft>
              <a:buNone/>
            </a:pPr>
            <a:r>
              <a:rPr lang="en-US" sz="1400">
                <a:latin typeface="MS Gothic"/>
                <a:ea typeface="MS Gothic"/>
                <a:cs typeface="MS Gothic"/>
                <a:sym typeface="MS Gothic"/>
              </a:rPr>
              <a:t>※ </a:t>
            </a:r>
            <a:r>
              <a:rPr lang="en-US" sz="1400"/>
              <a:t>作品の概要をイラストや表を用いて説明してください。</a:t>
            </a:r>
            <a:endParaRPr sz="1400">
              <a:latin typeface="MS Gothic"/>
              <a:ea typeface="MS Gothic"/>
              <a:cs typeface="MS Gothic"/>
              <a:sym typeface="MS Gothic"/>
            </a:endParaRPr>
          </a:p>
        </p:txBody>
      </p:sp>
      <p:sp>
        <p:nvSpPr>
          <p:cNvPr id="73" name="Google Shape;73;p3"/>
          <p:cNvSpPr/>
          <p:nvPr/>
        </p:nvSpPr>
        <p:spPr>
          <a:xfrm>
            <a:off x="96011" y="902208"/>
            <a:ext cx="8891270" cy="5847715"/>
          </a:xfrm>
          <a:custGeom>
            <a:avLst/>
            <a:gdLst/>
            <a:ahLst/>
            <a:cxnLst/>
            <a:rect l="l" t="t" r="r" b="b"/>
            <a:pathLst>
              <a:path w="8891270" h="5847715" extrusionOk="0">
                <a:moveTo>
                  <a:pt x="0" y="5847588"/>
                </a:moveTo>
                <a:lnTo>
                  <a:pt x="8891016" y="5847588"/>
                </a:lnTo>
                <a:lnTo>
                  <a:pt x="8891016" y="0"/>
                </a:lnTo>
                <a:lnTo>
                  <a:pt x="0" y="0"/>
                </a:lnTo>
                <a:lnTo>
                  <a:pt x="0" y="5847588"/>
                </a:lnTo>
                <a:close/>
              </a:path>
            </a:pathLst>
          </a:custGeom>
          <a:noFill/>
          <a:ln w="121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4" name="Google Shape;74;p3"/>
          <p:cNvSpPr txBox="1"/>
          <p:nvPr/>
        </p:nvSpPr>
        <p:spPr>
          <a:xfrm>
            <a:off x="291084" y="1048511"/>
            <a:ext cx="2467610" cy="368935"/>
          </a:xfrm>
          <a:prstGeom prst="rect">
            <a:avLst/>
          </a:prstGeom>
          <a:noFill/>
          <a:ln w="12175" cap="flat" cmpd="sng">
            <a:solidFill>
              <a:srgbClr val="EC7C30"/>
            </a:solidFill>
            <a:prstDash val="solid"/>
            <a:round/>
            <a:headEnd type="none" w="sm" len="sm"/>
            <a:tailEnd type="none" w="sm" len="sm"/>
          </a:ln>
        </p:spPr>
        <p:txBody>
          <a:bodyPr spcFirstLastPara="1" wrap="square" lIns="0" tIns="34925" rIns="0" bIns="0" anchor="t" anchorCtr="0">
            <a:spAutoFit/>
          </a:bodyPr>
          <a:lstStyle/>
          <a:p>
            <a:pPr marL="91440" marR="0" lvl="0" indent="0" algn="l" rtl="0">
              <a:lnSpc>
                <a:spcPct val="100000"/>
              </a:lnSpc>
              <a:spcBef>
                <a:spcPts val="0"/>
              </a:spcBef>
              <a:spcAft>
                <a:spcPts val="0"/>
              </a:spcAft>
              <a:buNone/>
            </a:pPr>
            <a:r>
              <a:rPr lang="en-US" sz="1800">
                <a:solidFill>
                  <a:schemeClr val="dk1"/>
                </a:solidFill>
                <a:latin typeface="MS PGothic"/>
                <a:ea typeface="MS PGothic"/>
                <a:cs typeface="MS PGothic"/>
                <a:sym typeface="MS PGothic"/>
              </a:rPr>
              <a:t>本アプリ（端末）の概要</a:t>
            </a:r>
            <a:endParaRPr sz="1800">
              <a:solidFill>
                <a:schemeClr val="dk1"/>
              </a:solidFill>
              <a:latin typeface="MS PGothic"/>
              <a:ea typeface="MS PGothic"/>
              <a:cs typeface="MS PGothic"/>
              <a:sym typeface="MS PGothic"/>
            </a:endParaRPr>
          </a:p>
        </p:txBody>
      </p:sp>
      <p:grpSp>
        <p:nvGrpSpPr>
          <p:cNvPr id="75" name="Google Shape;75;p3"/>
          <p:cNvGrpSpPr/>
          <p:nvPr/>
        </p:nvGrpSpPr>
        <p:grpSpPr>
          <a:xfrm>
            <a:off x="1091183" y="1001775"/>
            <a:ext cx="6121908" cy="4083812"/>
            <a:chOff x="1091183" y="1001775"/>
            <a:chExt cx="6121908" cy="4083812"/>
          </a:xfrm>
        </p:grpSpPr>
        <p:pic>
          <p:nvPicPr>
            <p:cNvPr id="76" name="Google Shape;76;p3"/>
            <p:cNvPicPr preferRelativeResize="0"/>
            <p:nvPr/>
          </p:nvPicPr>
          <p:blipFill rotWithShape="1">
            <a:blip r:embed="rId3">
              <a:alphaModFix/>
            </a:blip>
            <a:srcRect/>
            <a:stretch/>
          </p:blipFill>
          <p:spPr>
            <a:xfrm>
              <a:off x="1091183" y="2961131"/>
              <a:ext cx="1019555" cy="2124456"/>
            </a:xfrm>
            <a:prstGeom prst="rect">
              <a:avLst/>
            </a:prstGeom>
            <a:noFill/>
            <a:ln>
              <a:noFill/>
            </a:ln>
          </p:spPr>
        </p:pic>
        <p:pic>
          <p:nvPicPr>
            <p:cNvPr id="77" name="Google Shape;77;p3"/>
            <p:cNvPicPr preferRelativeResize="0"/>
            <p:nvPr/>
          </p:nvPicPr>
          <p:blipFill rotWithShape="1">
            <a:blip r:embed="rId4">
              <a:alphaModFix/>
            </a:blip>
            <a:srcRect/>
            <a:stretch/>
          </p:blipFill>
          <p:spPr>
            <a:xfrm>
              <a:off x="5989319" y="1556003"/>
              <a:ext cx="1223772" cy="1069848"/>
            </a:xfrm>
            <a:prstGeom prst="rect">
              <a:avLst/>
            </a:prstGeom>
            <a:noFill/>
            <a:ln>
              <a:noFill/>
            </a:ln>
          </p:spPr>
        </p:pic>
        <p:sp>
          <p:nvSpPr>
            <p:cNvPr id="78" name="Google Shape;78;p3"/>
            <p:cNvSpPr/>
            <p:nvPr/>
          </p:nvSpPr>
          <p:spPr>
            <a:xfrm>
              <a:off x="2398013" y="3025902"/>
              <a:ext cx="574675" cy="579120"/>
            </a:xfrm>
            <a:custGeom>
              <a:avLst/>
              <a:gdLst/>
              <a:ahLst/>
              <a:cxnLst/>
              <a:rect l="l" t="t" r="r" b="b"/>
              <a:pathLst>
                <a:path w="574675" h="579120" extrusionOk="0">
                  <a:moveTo>
                    <a:pt x="0" y="211836"/>
                  </a:moveTo>
                  <a:lnTo>
                    <a:pt x="0" y="401574"/>
                  </a:lnTo>
                </a:path>
                <a:path w="574675" h="579120" extrusionOk="0">
                  <a:moveTo>
                    <a:pt x="286512" y="97536"/>
                  </a:moveTo>
                  <a:lnTo>
                    <a:pt x="292735" y="514858"/>
                  </a:lnTo>
                </a:path>
                <a:path w="574675" h="579120" extrusionOk="0">
                  <a:moveTo>
                    <a:pt x="574548" y="0"/>
                  </a:moveTo>
                  <a:lnTo>
                    <a:pt x="574548" y="578993"/>
                  </a:lnTo>
                </a:path>
              </a:pathLst>
            </a:custGeom>
            <a:noFill/>
            <a:ln w="38100"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9" name="Google Shape;79;p3"/>
            <p:cNvSpPr/>
            <p:nvPr/>
          </p:nvSpPr>
          <p:spPr>
            <a:xfrm>
              <a:off x="4655438" y="1001775"/>
              <a:ext cx="1233170" cy="654685"/>
            </a:xfrm>
            <a:custGeom>
              <a:avLst/>
              <a:gdLst/>
              <a:ahLst/>
              <a:cxnLst/>
              <a:rect l="l" t="t" r="r" b="b"/>
              <a:pathLst>
                <a:path w="1233170" h="654685" extrusionOk="0">
                  <a:moveTo>
                    <a:pt x="390398" y="0"/>
                  </a:moveTo>
                  <a:lnTo>
                    <a:pt x="0" y="242697"/>
                  </a:lnTo>
                  <a:lnTo>
                    <a:pt x="418846" y="322579"/>
                  </a:lnTo>
                  <a:lnTo>
                    <a:pt x="301116" y="401700"/>
                  </a:lnTo>
                  <a:lnTo>
                    <a:pt x="698119" y="478409"/>
                  </a:lnTo>
                  <a:lnTo>
                    <a:pt x="595502" y="538479"/>
                  </a:lnTo>
                  <a:lnTo>
                    <a:pt x="1232662" y="654303"/>
                  </a:lnTo>
                  <a:lnTo>
                    <a:pt x="815848" y="407670"/>
                  </a:lnTo>
                  <a:lnTo>
                    <a:pt x="898906" y="354329"/>
                  </a:lnTo>
                  <a:lnTo>
                    <a:pt x="577723" y="223774"/>
                  </a:lnTo>
                  <a:lnTo>
                    <a:pt x="662051" y="176149"/>
                  </a:lnTo>
                  <a:lnTo>
                    <a:pt x="390398" y="0"/>
                  </a:lnTo>
                  <a:close/>
                </a:path>
              </a:pathLst>
            </a:cu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0" name="Google Shape;80;p3"/>
            <p:cNvSpPr/>
            <p:nvPr/>
          </p:nvSpPr>
          <p:spPr>
            <a:xfrm>
              <a:off x="4655438" y="1001775"/>
              <a:ext cx="1233170" cy="654685"/>
            </a:xfrm>
            <a:custGeom>
              <a:avLst/>
              <a:gdLst/>
              <a:ahLst/>
              <a:cxnLst/>
              <a:rect l="l" t="t" r="r" b="b"/>
              <a:pathLst>
                <a:path w="1233170" h="654685" extrusionOk="0">
                  <a:moveTo>
                    <a:pt x="390398" y="0"/>
                  </a:moveTo>
                  <a:lnTo>
                    <a:pt x="662051" y="176149"/>
                  </a:lnTo>
                  <a:lnTo>
                    <a:pt x="577723" y="223774"/>
                  </a:lnTo>
                  <a:lnTo>
                    <a:pt x="898906" y="354329"/>
                  </a:lnTo>
                  <a:lnTo>
                    <a:pt x="815848" y="407670"/>
                  </a:lnTo>
                  <a:lnTo>
                    <a:pt x="1232662" y="654303"/>
                  </a:lnTo>
                  <a:lnTo>
                    <a:pt x="595502" y="538479"/>
                  </a:lnTo>
                  <a:lnTo>
                    <a:pt x="698119" y="478409"/>
                  </a:lnTo>
                  <a:lnTo>
                    <a:pt x="301116" y="401700"/>
                  </a:lnTo>
                  <a:lnTo>
                    <a:pt x="418846" y="322579"/>
                  </a:lnTo>
                  <a:lnTo>
                    <a:pt x="0" y="242697"/>
                  </a:lnTo>
                  <a:lnTo>
                    <a:pt x="390398" y="0"/>
                  </a:lnTo>
                  <a:close/>
                </a:path>
              </a:pathLst>
            </a:custGeom>
            <a:noFill/>
            <a:ln w="12700" cap="flat" cmpd="sng">
              <a:solidFill>
                <a:srgbClr val="BB8B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1" name="Google Shape;81;p3"/>
            <p:cNvSpPr/>
            <p:nvPr/>
          </p:nvSpPr>
          <p:spPr>
            <a:xfrm>
              <a:off x="2971800" y="4399787"/>
              <a:ext cx="3545204" cy="459105"/>
            </a:xfrm>
            <a:custGeom>
              <a:avLst/>
              <a:gdLst/>
              <a:ahLst/>
              <a:cxnLst/>
              <a:rect l="l" t="t" r="r" b="b"/>
              <a:pathLst>
                <a:path w="3545204" h="459104" extrusionOk="0">
                  <a:moveTo>
                    <a:pt x="3315462" y="0"/>
                  </a:moveTo>
                  <a:lnTo>
                    <a:pt x="3315462" y="114681"/>
                  </a:lnTo>
                  <a:lnTo>
                    <a:pt x="0" y="114681"/>
                  </a:lnTo>
                  <a:lnTo>
                    <a:pt x="0" y="344043"/>
                  </a:lnTo>
                  <a:lnTo>
                    <a:pt x="3315462" y="344043"/>
                  </a:lnTo>
                  <a:lnTo>
                    <a:pt x="3315462" y="458724"/>
                  </a:lnTo>
                  <a:lnTo>
                    <a:pt x="3544824" y="229362"/>
                  </a:lnTo>
                  <a:lnTo>
                    <a:pt x="3315462" y="0"/>
                  </a:lnTo>
                  <a:close/>
                </a:path>
              </a:pathLst>
            </a:custGeom>
            <a:solidFill>
              <a:srgbClr val="5B9BD4"/>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2" name="Google Shape;82;p3"/>
            <p:cNvSpPr/>
            <p:nvPr/>
          </p:nvSpPr>
          <p:spPr>
            <a:xfrm>
              <a:off x="2971800" y="4399787"/>
              <a:ext cx="3545204" cy="459105"/>
            </a:xfrm>
            <a:custGeom>
              <a:avLst/>
              <a:gdLst/>
              <a:ahLst/>
              <a:cxnLst/>
              <a:rect l="l" t="t" r="r" b="b"/>
              <a:pathLst>
                <a:path w="3545204" h="459104" extrusionOk="0">
                  <a:moveTo>
                    <a:pt x="0" y="114681"/>
                  </a:moveTo>
                  <a:lnTo>
                    <a:pt x="3315462" y="114681"/>
                  </a:lnTo>
                  <a:lnTo>
                    <a:pt x="3315462" y="0"/>
                  </a:lnTo>
                  <a:lnTo>
                    <a:pt x="3544824" y="229362"/>
                  </a:lnTo>
                  <a:lnTo>
                    <a:pt x="3315462" y="458724"/>
                  </a:lnTo>
                  <a:lnTo>
                    <a:pt x="3315462" y="344043"/>
                  </a:lnTo>
                  <a:lnTo>
                    <a:pt x="0" y="344043"/>
                  </a:lnTo>
                  <a:lnTo>
                    <a:pt x="0" y="114681"/>
                  </a:lnTo>
                  <a:close/>
                </a:path>
              </a:pathLst>
            </a:custGeom>
            <a:noFill/>
            <a:ln w="12175" cap="flat" cmpd="sng">
              <a:solidFill>
                <a:srgbClr val="41709C"/>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83" name="Google Shape;83;p3"/>
          <p:cNvSpPr txBox="1"/>
          <p:nvPr/>
        </p:nvSpPr>
        <p:spPr>
          <a:xfrm>
            <a:off x="5365241" y="998982"/>
            <a:ext cx="908685" cy="299720"/>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800">
                <a:solidFill>
                  <a:schemeClr val="dk1"/>
                </a:solidFill>
                <a:latin typeface="MS PGothic"/>
                <a:ea typeface="MS PGothic"/>
                <a:cs typeface="MS PGothic"/>
                <a:sym typeface="MS PGothic"/>
              </a:rPr>
              <a:t>音が鳴る</a:t>
            </a:r>
            <a:endParaRPr sz="1800">
              <a:solidFill>
                <a:schemeClr val="dk1"/>
              </a:solidFill>
              <a:latin typeface="MS PGothic"/>
              <a:ea typeface="MS PGothic"/>
              <a:cs typeface="MS PGothic"/>
              <a:sym typeface="MS PGothic"/>
            </a:endParaRPr>
          </a:p>
        </p:txBody>
      </p:sp>
      <p:sp>
        <p:nvSpPr>
          <p:cNvPr id="84" name="Google Shape;84;p3"/>
          <p:cNvSpPr txBox="1"/>
          <p:nvPr/>
        </p:nvSpPr>
        <p:spPr>
          <a:xfrm>
            <a:off x="667613" y="1852676"/>
            <a:ext cx="3549650" cy="574675"/>
          </a:xfrm>
          <a:prstGeom prst="rect">
            <a:avLst/>
          </a:prstGeom>
          <a:noFill/>
          <a:ln>
            <a:noFill/>
          </a:ln>
        </p:spPr>
        <p:txBody>
          <a:bodyPr spcFirstLastPara="1" wrap="square" lIns="0" tIns="12700" rIns="0" bIns="0" anchor="t" anchorCtr="0">
            <a:spAutoFit/>
          </a:bodyPr>
          <a:lstStyle/>
          <a:p>
            <a:pPr marL="299085" marR="0" lvl="0" indent="-287019" algn="l" rtl="0">
              <a:lnSpc>
                <a:spcPct val="100000"/>
              </a:lnSpc>
              <a:spcBef>
                <a:spcPts val="0"/>
              </a:spcBef>
              <a:spcAft>
                <a:spcPts val="0"/>
              </a:spcAft>
              <a:buClr>
                <a:schemeClr val="dk1"/>
              </a:buClr>
              <a:buSzPts val="1800"/>
              <a:buFont typeface="Arial"/>
              <a:buChar char="•"/>
            </a:pPr>
            <a:r>
              <a:rPr lang="en-US" sz="1800">
                <a:solidFill>
                  <a:schemeClr val="dk1"/>
                </a:solidFill>
                <a:latin typeface="MS PGothic"/>
                <a:ea typeface="MS PGothic"/>
                <a:cs typeface="MS PGothic"/>
                <a:sym typeface="MS PGothic"/>
              </a:rPr>
              <a:t>ものをなくして見つからない！！</a:t>
            </a:r>
            <a:endParaRPr/>
          </a:p>
          <a:p>
            <a:pPr marL="299085" marR="0" lvl="0" indent="-287019" algn="l" rtl="0">
              <a:lnSpc>
                <a:spcPct val="100000"/>
              </a:lnSpc>
              <a:spcBef>
                <a:spcPts val="0"/>
              </a:spcBef>
              <a:spcAft>
                <a:spcPts val="0"/>
              </a:spcAft>
              <a:buClr>
                <a:schemeClr val="dk1"/>
              </a:buClr>
              <a:buSzPts val="1800"/>
              <a:buFont typeface="Arial"/>
              <a:buChar char="•"/>
            </a:pPr>
            <a:r>
              <a:rPr lang="en-US" sz="1800">
                <a:solidFill>
                  <a:schemeClr val="dk1"/>
                </a:solidFill>
                <a:latin typeface="MS PGothic"/>
                <a:ea typeface="MS PGothic"/>
                <a:cs typeface="MS PGothic"/>
                <a:sym typeface="MS PGothic"/>
              </a:rPr>
              <a:t>鍵がないから家を出られない！！</a:t>
            </a:r>
            <a:endParaRPr/>
          </a:p>
        </p:txBody>
      </p:sp>
      <p:grpSp>
        <p:nvGrpSpPr>
          <p:cNvPr id="85" name="Google Shape;85;p3"/>
          <p:cNvGrpSpPr/>
          <p:nvPr/>
        </p:nvGrpSpPr>
        <p:grpSpPr>
          <a:xfrm>
            <a:off x="3817619" y="1335024"/>
            <a:ext cx="5046345" cy="5297805"/>
            <a:chOff x="3817619" y="1335024"/>
            <a:chExt cx="5046345" cy="5297805"/>
          </a:xfrm>
        </p:grpSpPr>
        <p:pic>
          <p:nvPicPr>
            <p:cNvPr id="86" name="Google Shape;86;p3"/>
            <p:cNvPicPr preferRelativeResize="0"/>
            <p:nvPr/>
          </p:nvPicPr>
          <p:blipFill rotWithShape="1">
            <a:blip r:embed="rId5">
              <a:alphaModFix/>
            </a:blip>
            <a:srcRect/>
            <a:stretch/>
          </p:blipFill>
          <p:spPr>
            <a:xfrm>
              <a:off x="5914644" y="1335024"/>
              <a:ext cx="201167" cy="367284"/>
            </a:xfrm>
            <a:prstGeom prst="rect">
              <a:avLst/>
            </a:prstGeom>
            <a:noFill/>
            <a:ln>
              <a:noFill/>
            </a:ln>
          </p:spPr>
        </p:pic>
        <p:sp>
          <p:nvSpPr>
            <p:cNvPr id="87" name="Google Shape;87;p3"/>
            <p:cNvSpPr/>
            <p:nvPr/>
          </p:nvSpPr>
          <p:spPr>
            <a:xfrm>
              <a:off x="3817619" y="5236464"/>
              <a:ext cx="5046345" cy="1396365"/>
            </a:xfrm>
            <a:custGeom>
              <a:avLst/>
              <a:gdLst/>
              <a:ahLst/>
              <a:cxnLst/>
              <a:rect l="l" t="t" r="r" b="b"/>
              <a:pathLst>
                <a:path w="5046345" h="1396365" extrusionOk="0">
                  <a:moveTo>
                    <a:pt x="0" y="232664"/>
                  </a:moveTo>
                  <a:lnTo>
                    <a:pt x="4725" y="185766"/>
                  </a:lnTo>
                  <a:lnTo>
                    <a:pt x="18280" y="142089"/>
                  </a:lnTo>
                  <a:lnTo>
                    <a:pt x="39728" y="102567"/>
                  </a:lnTo>
                  <a:lnTo>
                    <a:pt x="68135" y="68135"/>
                  </a:lnTo>
                  <a:lnTo>
                    <a:pt x="102567" y="39728"/>
                  </a:lnTo>
                  <a:lnTo>
                    <a:pt x="142089" y="18280"/>
                  </a:lnTo>
                  <a:lnTo>
                    <a:pt x="185766" y="4725"/>
                  </a:lnTo>
                  <a:lnTo>
                    <a:pt x="232663" y="0"/>
                  </a:lnTo>
                  <a:lnTo>
                    <a:pt x="4813300" y="0"/>
                  </a:lnTo>
                  <a:lnTo>
                    <a:pt x="4860197" y="4725"/>
                  </a:lnTo>
                  <a:lnTo>
                    <a:pt x="4903874" y="18280"/>
                  </a:lnTo>
                  <a:lnTo>
                    <a:pt x="4943396" y="39728"/>
                  </a:lnTo>
                  <a:lnTo>
                    <a:pt x="4977828" y="68135"/>
                  </a:lnTo>
                  <a:lnTo>
                    <a:pt x="5006235" y="102567"/>
                  </a:lnTo>
                  <a:lnTo>
                    <a:pt x="5027683" y="142089"/>
                  </a:lnTo>
                  <a:lnTo>
                    <a:pt x="5041238" y="185766"/>
                  </a:lnTo>
                  <a:lnTo>
                    <a:pt x="5045963" y="232664"/>
                  </a:lnTo>
                  <a:lnTo>
                    <a:pt x="5045963" y="1163320"/>
                  </a:lnTo>
                  <a:lnTo>
                    <a:pt x="5041238" y="1210210"/>
                  </a:lnTo>
                  <a:lnTo>
                    <a:pt x="5027683" y="1253884"/>
                  </a:lnTo>
                  <a:lnTo>
                    <a:pt x="5006235" y="1293405"/>
                  </a:lnTo>
                  <a:lnTo>
                    <a:pt x="4977828" y="1327838"/>
                  </a:lnTo>
                  <a:lnTo>
                    <a:pt x="4943396" y="1356249"/>
                  </a:lnTo>
                  <a:lnTo>
                    <a:pt x="4903874" y="1377700"/>
                  </a:lnTo>
                  <a:lnTo>
                    <a:pt x="4860197" y="1391257"/>
                  </a:lnTo>
                  <a:lnTo>
                    <a:pt x="4813300" y="1395984"/>
                  </a:lnTo>
                  <a:lnTo>
                    <a:pt x="232663" y="1395984"/>
                  </a:lnTo>
                  <a:lnTo>
                    <a:pt x="185766" y="1391257"/>
                  </a:lnTo>
                  <a:lnTo>
                    <a:pt x="142089" y="1377700"/>
                  </a:lnTo>
                  <a:lnTo>
                    <a:pt x="102567" y="1356249"/>
                  </a:lnTo>
                  <a:lnTo>
                    <a:pt x="68135" y="1327838"/>
                  </a:lnTo>
                  <a:lnTo>
                    <a:pt x="39728" y="1293405"/>
                  </a:lnTo>
                  <a:lnTo>
                    <a:pt x="18280" y="1253884"/>
                  </a:lnTo>
                  <a:lnTo>
                    <a:pt x="4725" y="1210210"/>
                  </a:lnTo>
                  <a:lnTo>
                    <a:pt x="0" y="1163320"/>
                  </a:lnTo>
                  <a:lnTo>
                    <a:pt x="0" y="232664"/>
                  </a:lnTo>
                  <a:close/>
                </a:path>
              </a:pathLst>
            </a:custGeom>
            <a:noFill/>
            <a:ln w="12175" cap="flat" cmpd="sng">
              <a:solidFill>
                <a:srgbClr val="6FAC4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88" name="Google Shape;88;p3"/>
          <p:cNvSpPr txBox="1"/>
          <p:nvPr/>
        </p:nvSpPr>
        <p:spPr>
          <a:xfrm>
            <a:off x="5143246" y="5638291"/>
            <a:ext cx="2394585" cy="574040"/>
          </a:xfrm>
          <a:prstGeom prst="rect">
            <a:avLst/>
          </a:prstGeom>
          <a:noFill/>
          <a:ln>
            <a:noFill/>
          </a:ln>
        </p:spPr>
        <p:txBody>
          <a:bodyPr spcFirstLastPara="1" wrap="square" lIns="0" tIns="12700" rIns="0" bIns="0" anchor="t" anchorCtr="0">
            <a:spAutoFit/>
          </a:bodyPr>
          <a:lstStyle/>
          <a:p>
            <a:pPr marL="50800" marR="5080" lvl="0" indent="-38100" algn="l" rtl="0">
              <a:lnSpc>
                <a:spcPct val="100000"/>
              </a:lnSpc>
              <a:spcBef>
                <a:spcPts val="0"/>
              </a:spcBef>
              <a:spcAft>
                <a:spcPts val="0"/>
              </a:spcAft>
              <a:buNone/>
            </a:pPr>
            <a:r>
              <a:rPr lang="en-US" sz="1800">
                <a:solidFill>
                  <a:schemeClr val="dk1"/>
                </a:solidFill>
                <a:latin typeface="MS PGothic"/>
                <a:ea typeface="MS PGothic"/>
                <a:cs typeface="MS PGothic"/>
                <a:sym typeface="MS PGothic"/>
              </a:rPr>
              <a:t>ピンチを救うことができる アプリで一括管理できる</a:t>
            </a:r>
            <a:endParaRPr sz="1800">
              <a:solidFill>
                <a:schemeClr val="dk1"/>
              </a:solidFill>
              <a:latin typeface="MS PGothic"/>
              <a:ea typeface="MS PGothic"/>
              <a:cs typeface="MS PGothic"/>
              <a:sym typeface="MS PGothic"/>
            </a:endParaRPr>
          </a:p>
        </p:txBody>
      </p:sp>
      <p:grpSp>
        <p:nvGrpSpPr>
          <p:cNvPr id="89" name="Google Shape;89;p3"/>
          <p:cNvGrpSpPr/>
          <p:nvPr/>
        </p:nvGrpSpPr>
        <p:grpSpPr>
          <a:xfrm>
            <a:off x="2955925" y="2261742"/>
            <a:ext cx="4757038" cy="2936620"/>
            <a:chOff x="2955925" y="2261742"/>
            <a:chExt cx="4757038" cy="2936620"/>
          </a:xfrm>
        </p:grpSpPr>
        <p:sp>
          <p:nvSpPr>
            <p:cNvPr id="90" name="Google Shape;90;p3"/>
            <p:cNvSpPr/>
            <p:nvPr/>
          </p:nvSpPr>
          <p:spPr>
            <a:xfrm>
              <a:off x="2955925" y="2261742"/>
              <a:ext cx="2707005" cy="1853564"/>
            </a:xfrm>
            <a:custGeom>
              <a:avLst/>
              <a:gdLst/>
              <a:ahLst/>
              <a:cxnLst/>
              <a:rect l="l" t="t" r="r" b="b"/>
              <a:pathLst>
                <a:path w="2707004" h="1853564" extrusionOk="0">
                  <a:moveTo>
                    <a:pt x="2390266" y="0"/>
                  </a:moveTo>
                  <a:lnTo>
                    <a:pt x="2451989" y="96647"/>
                  </a:lnTo>
                  <a:lnTo>
                    <a:pt x="0" y="1659636"/>
                  </a:lnTo>
                  <a:lnTo>
                    <a:pt x="123317" y="1853057"/>
                  </a:lnTo>
                  <a:lnTo>
                    <a:pt x="2575305" y="290195"/>
                  </a:lnTo>
                  <a:lnTo>
                    <a:pt x="2636901" y="386842"/>
                  </a:lnTo>
                  <a:lnTo>
                    <a:pt x="2707004" y="70104"/>
                  </a:lnTo>
                  <a:lnTo>
                    <a:pt x="2390266" y="0"/>
                  </a:lnTo>
                  <a:close/>
                </a:path>
              </a:pathLst>
            </a:custGeom>
            <a:solidFill>
              <a:srgbClr val="5B9BD4"/>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1" name="Google Shape;91;p3"/>
            <p:cNvSpPr/>
            <p:nvPr/>
          </p:nvSpPr>
          <p:spPr>
            <a:xfrm>
              <a:off x="2955925" y="2261742"/>
              <a:ext cx="2707005" cy="1853564"/>
            </a:xfrm>
            <a:custGeom>
              <a:avLst/>
              <a:gdLst/>
              <a:ahLst/>
              <a:cxnLst/>
              <a:rect l="l" t="t" r="r" b="b"/>
              <a:pathLst>
                <a:path w="2707004" h="1853564" extrusionOk="0">
                  <a:moveTo>
                    <a:pt x="0" y="1659636"/>
                  </a:moveTo>
                  <a:lnTo>
                    <a:pt x="2451989" y="96647"/>
                  </a:lnTo>
                  <a:lnTo>
                    <a:pt x="2390266" y="0"/>
                  </a:lnTo>
                  <a:lnTo>
                    <a:pt x="2707004" y="70104"/>
                  </a:lnTo>
                  <a:lnTo>
                    <a:pt x="2636901" y="386842"/>
                  </a:lnTo>
                  <a:lnTo>
                    <a:pt x="2575305" y="290195"/>
                  </a:lnTo>
                  <a:lnTo>
                    <a:pt x="123317" y="1853057"/>
                  </a:lnTo>
                  <a:lnTo>
                    <a:pt x="0" y="1659636"/>
                  </a:lnTo>
                </a:path>
              </a:pathLst>
            </a:custGeom>
            <a:noFill/>
            <a:ln w="12700" cap="flat" cmpd="sng">
              <a:solidFill>
                <a:srgbClr val="41709C"/>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92" name="Google Shape;92;p3"/>
            <p:cNvPicPr preferRelativeResize="0"/>
            <p:nvPr/>
          </p:nvPicPr>
          <p:blipFill rotWithShape="1">
            <a:blip r:embed="rId6">
              <a:alphaModFix/>
            </a:blip>
            <a:srcRect/>
            <a:stretch/>
          </p:blipFill>
          <p:spPr>
            <a:xfrm>
              <a:off x="6516623" y="3602735"/>
              <a:ext cx="1196340" cy="1595627"/>
            </a:xfrm>
            <a:prstGeom prst="rect">
              <a:avLst/>
            </a:prstGeom>
            <a:noFill/>
            <a:ln>
              <a:noFill/>
            </a:ln>
          </p:spPr>
        </p:pic>
        <p:pic>
          <p:nvPicPr>
            <p:cNvPr id="93" name="Google Shape;93;p3"/>
            <p:cNvPicPr preferRelativeResize="0"/>
            <p:nvPr/>
          </p:nvPicPr>
          <p:blipFill rotWithShape="1">
            <a:blip r:embed="rId5">
              <a:alphaModFix/>
            </a:blip>
            <a:srcRect/>
            <a:stretch/>
          </p:blipFill>
          <p:spPr>
            <a:xfrm>
              <a:off x="6906767" y="3323843"/>
              <a:ext cx="201168" cy="367284"/>
            </a:xfrm>
            <a:prstGeom prst="rect">
              <a:avLst/>
            </a:prstGeom>
            <a:noFill/>
            <a:ln>
              <a:noFill/>
            </a:ln>
          </p:spPr>
        </p:pic>
        <p:sp>
          <p:nvSpPr>
            <p:cNvPr id="94" name="Google Shape;94;p3"/>
            <p:cNvSpPr/>
            <p:nvPr/>
          </p:nvSpPr>
          <p:spPr>
            <a:xfrm>
              <a:off x="5636005" y="2812033"/>
              <a:ext cx="1233170" cy="654685"/>
            </a:xfrm>
            <a:custGeom>
              <a:avLst/>
              <a:gdLst/>
              <a:ahLst/>
              <a:cxnLst/>
              <a:rect l="l" t="t" r="r" b="b"/>
              <a:pathLst>
                <a:path w="1233170" h="654685" extrusionOk="0">
                  <a:moveTo>
                    <a:pt x="390398" y="0"/>
                  </a:moveTo>
                  <a:lnTo>
                    <a:pt x="0" y="242696"/>
                  </a:lnTo>
                  <a:lnTo>
                    <a:pt x="418846" y="322706"/>
                  </a:lnTo>
                  <a:lnTo>
                    <a:pt x="301117" y="401700"/>
                  </a:lnTo>
                  <a:lnTo>
                    <a:pt x="698119" y="478536"/>
                  </a:lnTo>
                  <a:lnTo>
                    <a:pt x="595503" y="538606"/>
                  </a:lnTo>
                  <a:lnTo>
                    <a:pt x="1232662" y="654430"/>
                  </a:lnTo>
                  <a:lnTo>
                    <a:pt x="815848" y="407796"/>
                  </a:lnTo>
                  <a:lnTo>
                    <a:pt x="898905" y="354456"/>
                  </a:lnTo>
                  <a:lnTo>
                    <a:pt x="577723" y="223774"/>
                  </a:lnTo>
                  <a:lnTo>
                    <a:pt x="662051" y="176275"/>
                  </a:lnTo>
                  <a:lnTo>
                    <a:pt x="390398" y="0"/>
                  </a:lnTo>
                  <a:close/>
                </a:path>
              </a:pathLst>
            </a:cu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5" name="Google Shape;95;p3"/>
            <p:cNvSpPr/>
            <p:nvPr/>
          </p:nvSpPr>
          <p:spPr>
            <a:xfrm>
              <a:off x="5636005" y="2812033"/>
              <a:ext cx="1233170" cy="654685"/>
            </a:xfrm>
            <a:custGeom>
              <a:avLst/>
              <a:gdLst/>
              <a:ahLst/>
              <a:cxnLst/>
              <a:rect l="l" t="t" r="r" b="b"/>
              <a:pathLst>
                <a:path w="1233170" h="654685" extrusionOk="0">
                  <a:moveTo>
                    <a:pt x="390398" y="0"/>
                  </a:moveTo>
                  <a:lnTo>
                    <a:pt x="662051" y="176275"/>
                  </a:lnTo>
                  <a:lnTo>
                    <a:pt x="577723" y="223774"/>
                  </a:lnTo>
                  <a:lnTo>
                    <a:pt x="898905" y="354456"/>
                  </a:lnTo>
                  <a:lnTo>
                    <a:pt x="815848" y="407796"/>
                  </a:lnTo>
                  <a:lnTo>
                    <a:pt x="1232662" y="654430"/>
                  </a:lnTo>
                  <a:lnTo>
                    <a:pt x="595503" y="538606"/>
                  </a:lnTo>
                  <a:lnTo>
                    <a:pt x="698119" y="478536"/>
                  </a:lnTo>
                  <a:lnTo>
                    <a:pt x="301117" y="401700"/>
                  </a:lnTo>
                  <a:lnTo>
                    <a:pt x="418846" y="322706"/>
                  </a:lnTo>
                  <a:lnTo>
                    <a:pt x="0" y="242696"/>
                  </a:lnTo>
                  <a:lnTo>
                    <a:pt x="390398" y="0"/>
                  </a:lnTo>
                  <a:close/>
                </a:path>
              </a:pathLst>
            </a:custGeom>
            <a:noFill/>
            <a:ln w="12700" cap="flat" cmpd="sng">
              <a:solidFill>
                <a:srgbClr val="BB8B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Shape 99"/>
        <p:cNvGrpSpPr/>
        <p:nvPr/>
      </p:nvGrpSpPr>
      <p:grpSpPr>
        <a:xfrm>
          <a:off x="0" y="0"/>
          <a:ext cx="0" cy="0"/>
          <a:chOff x="0" y="0"/>
          <a:chExt cx="0" cy="0"/>
        </a:xfrm>
      </p:grpSpPr>
      <p:grpSp>
        <p:nvGrpSpPr>
          <p:cNvPr id="100" name="Google Shape;100;p4"/>
          <p:cNvGrpSpPr/>
          <p:nvPr/>
        </p:nvGrpSpPr>
        <p:grpSpPr>
          <a:xfrm>
            <a:off x="96011" y="877791"/>
            <a:ext cx="8891270" cy="5872137"/>
            <a:chOff x="96011" y="871727"/>
            <a:chExt cx="8891270" cy="5878195"/>
          </a:xfrm>
        </p:grpSpPr>
        <p:sp>
          <p:nvSpPr>
            <p:cNvPr id="101" name="Google Shape;101;p4"/>
            <p:cNvSpPr/>
            <p:nvPr/>
          </p:nvSpPr>
          <p:spPr>
            <a:xfrm>
              <a:off x="96011" y="871727"/>
              <a:ext cx="8891270" cy="5878195"/>
            </a:xfrm>
            <a:custGeom>
              <a:avLst/>
              <a:gdLst/>
              <a:ahLst/>
              <a:cxnLst/>
              <a:rect l="l" t="t" r="r" b="b"/>
              <a:pathLst>
                <a:path w="8891270" h="5878195" extrusionOk="0">
                  <a:moveTo>
                    <a:pt x="0" y="5878068"/>
                  </a:moveTo>
                  <a:lnTo>
                    <a:pt x="8891016" y="5878068"/>
                  </a:lnTo>
                  <a:lnTo>
                    <a:pt x="8891016" y="0"/>
                  </a:lnTo>
                  <a:lnTo>
                    <a:pt x="0" y="0"/>
                  </a:lnTo>
                  <a:lnTo>
                    <a:pt x="0" y="5878068"/>
                  </a:lnTo>
                  <a:close/>
                </a:path>
              </a:pathLst>
            </a:custGeom>
            <a:noFill/>
            <a:ln w="121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2" name="Google Shape;102;p4"/>
            <p:cNvSpPr/>
            <p:nvPr/>
          </p:nvSpPr>
          <p:spPr>
            <a:xfrm>
              <a:off x="1048511" y="2214372"/>
              <a:ext cx="7134225" cy="1868805"/>
            </a:xfrm>
            <a:custGeom>
              <a:avLst/>
              <a:gdLst/>
              <a:ahLst/>
              <a:cxnLst/>
              <a:rect l="l" t="t" r="r" b="b"/>
              <a:pathLst>
                <a:path w="7134225" h="1868804" extrusionOk="0">
                  <a:moveTo>
                    <a:pt x="0" y="311403"/>
                  </a:moveTo>
                  <a:lnTo>
                    <a:pt x="3376" y="265392"/>
                  </a:lnTo>
                  <a:lnTo>
                    <a:pt x="13184" y="221475"/>
                  </a:lnTo>
                  <a:lnTo>
                    <a:pt x="28942" y="180135"/>
                  </a:lnTo>
                  <a:lnTo>
                    <a:pt x="50169" y="141852"/>
                  </a:lnTo>
                  <a:lnTo>
                    <a:pt x="76382" y="107110"/>
                  </a:lnTo>
                  <a:lnTo>
                    <a:pt x="107100" y="76390"/>
                  </a:lnTo>
                  <a:lnTo>
                    <a:pt x="141841" y="50175"/>
                  </a:lnTo>
                  <a:lnTo>
                    <a:pt x="180124" y="28946"/>
                  </a:lnTo>
                  <a:lnTo>
                    <a:pt x="221466" y="13186"/>
                  </a:lnTo>
                  <a:lnTo>
                    <a:pt x="265387" y="3376"/>
                  </a:lnTo>
                  <a:lnTo>
                    <a:pt x="311403" y="0"/>
                  </a:lnTo>
                  <a:lnTo>
                    <a:pt x="6822440" y="0"/>
                  </a:lnTo>
                  <a:lnTo>
                    <a:pt x="6868451" y="3376"/>
                  </a:lnTo>
                  <a:lnTo>
                    <a:pt x="6912368" y="13186"/>
                  </a:lnTo>
                  <a:lnTo>
                    <a:pt x="6953708" y="28946"/>
                  </a:lnTo>
                  <a:lnTo>
                    <a:pt x="6991991" y="50175"/>
                  </a:lnTo>
                  <a:lnTo>
                    <a:pt x="7026733" y="76390"/>
                  </a:lnTo>
                  <a:lnTo>
                    <a:pt x="7057453" y="107110"/>
                  </a:lnTo>
                  <a:lnTo>
                    <a:pt x="7083668" y="141852"/>
                  </a:lnTo>
                  <a:lnTo>
                    <a:pt x="7104897" y="180135"/>
                  </a:lnTo>
                  <a:lnTo>
                    <a:pt x="7120657" y="221475"/>
                  </a:lnTo>
                  <a:lnTo>
                    <a:pt x="7130467" y="265392"/>
                  </a:lnTo>
                  <a:lnTo>
                    <a:pt x="7133844" y="311403"/>
                  </a:lnTo>
                  <a:lnTo>
                    <a:pt x="7133844" y="1557020"/>
                  </a:lnTo>
                  <a:lnTo>
                    <a:pt x="7130467" y="1603031"/>
                  </a:lnTo>
                  <a:lnTo>
                    <a:pt x="7120657" y="1646948"/>
                  </a:lnTo>
                  <a:lnTo>
                    <a:pt x="7104897" y="1688288"/>
                  </a:lnTo>
                  <a:lnTo>
                    <a:pt x="7083668" y="1726571"/>
                  </a:lnTo>
                  <a:lnTo>
                    <a:pt x="7057453" y="1761313"/>
                  </a:lnTo>
                  <a:lnTo>
                    <a:pt x="7026733" y="1792033"/>
                  </a:lnTo>
                  <a:lnTo>
                    <a:pt x="6991991" y="1818248"/>
                  </a:lnTo>
                  <a:lnTo>
                    <a:pt x="6953708" y="1839477"/>
                  </a:lnTo>
                  <a:lnTo>
                    <a:pt x="6912368" y="1855237"/>
                  </a:lnTo>
                  <a:lnTo>
                    <a:pt x="6868451" y="1865047"/>
                  </a:lnTo>
                  <a:lnTo>
                    <a:pt x="6822440" y="1868423"/>
                  </a:lnTo>
                  <a:lnTo>
                    <a:pt x="311403" y="1868423"/>
                  </a:lnTo>
                  <a:lnTo>
                    <a:pt x="265387" y="1865047"/>
                  </a:lnTo>
                  <a:lnTo>
                    <a:pt x="221466" y="1855237"/>
                  </a:lnTo>
                  <a:lnTo>
                    <a:pt x="180124" y="1839477"/>
                  </a:lnTo>
                  <a:lnTo>
                    <a:pt x="141841" y="1818248"/>
                  </a:lnTo>
                  <a:lnTo>
                    <a:pt x="107100" y="1792033"/>
                  </a:lnTo>
                  <a:lnTo>
                    <a:pt x="76382" y="1761313"/>
                  </a:lnTo>
                  <a:lnTo>
                    <a:pt x="50169" y="1726571"/>
                  </a:lnTo>
                  <a:lnTo>
                    <a:pt x="28942" y="1688288"/>
                  </a:lnTo>
                  <a:lnTo>
                    <a:pt x="13184" y="1646948"/>
                  </a:lnTo>
                  <a:lnTo>
                    <a:pt x="3376" y="1603031"/>
                  </a:lnTo>
                  <a:lnTo>
                    <a:pt x="0" y="1557020"/>
                  </a:lnTo>
                  <a:lnTo>
                    <a:pt x="0" y="311403"/>
                  </a:lnTo>
                  <a:close/>
                </a:path>
              </a:pathLst>
            </a:custGeom>
            <a:noFill/>
            <a:ln w="12175" cap="flat" cmpd="sng">
              <a:solidFill>
                <a:srgbClr val="FFC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3" name="Google Shape;103;p4"/>
            <p:cNvSpPr/>
            <p:nvPr/>
          </p:nvSpPr>
          <p:spPr>
            <a:xfrm>
              <a:off x="283464" y="1560576"/>
              <a:ext cx="2413000" cy="1073150"/>
            </a:xfrm>
            <a:custGeom>
              <a:avLst/>
              <a:gdLst/>
              <a:ahLst/>
              <a:cxnLst/>
              <a:rect l="l" t="t" r="r" b="b"/>
              <a:pathLst>
                <a:path w="2413000" h="1073150" extrusionOk="0">
                  <a:moveTo>
                    <a:pt x="1651889" y="0"/>
                  </a:moveTo>
                  <a:lnTo>
                    <a:pt x="1280160" y="215646"/>
                  </a:lnTo>
                  <a:lnTo>
                    <a:pt x="1085850" y="93725"/>
                  </a:lnTo>
                  <a:lnTo>
                    <a:pt x="954938" y="316991"/>
                  </a:lnTo>
                  <a:lnTo>
                    <a:pt x="502831" y="180086"/>
                  </a:lnTo>
                  <a:lnTo>
                    <a:pt x="599998" y="388238"/>
                  </a:lnTo>
                  <a:lnTo>
                    <a:pt x="130898" y="410718"/>
                  </a:lnTo>
                  <a:lnTo>
                    <a:pt x="439496" y="575818"/>
                  </a:lnTo>
                  <a:lnTo>
                    <a:pt x="0" y="639572"/>
                  </a:lnTo>
                  <a:lnTo>
                    <a:pt x="371919" y="763397"/>
                  </a:lnTo>
                  <a:lnTo>
                    <a:pt x="143522" y="885444"/>
                  </a:lnTo>
                  <a:lnTo>
                    <a:pt x="536663" y="906018"/>
                  </a:lnTo>
                  <a:lnTo>
                    <a:pt x="549173" y="1072896"/>
                  </a:lnTo>
                  <a:lnTo>
                    <a:pt x="840689" y="900302"/>
                  </a:lnTo>
                  <a:lnTo>
                    <a:pt x="971702" y="979170"/>
                  </a:lnTo>
                  <a:lnTo>
                    <a:pt x="1102614" y="862838"/>
                  </a:lnTo>
                  <a:lnTo>
                    <a:pt x="1296924" y="935863"/>
                  </a:lnTo>
                  <a:lnTo>
                    <a:pt x="1360424" y="791463"/>
                  </a:lnTo>
                  <a:lnTo>
                    <a:pt x="1668907" y="862838"/>
                  </a:lnTo>
                  <a:lnTo>
                    <a:pt x="1635125" y="712724"/>
                  </a:lnTo>
                  <a:lnTo>
                    <a:pt x="2108327" y="776477"/>
                  </a:lnTo>
                  <a:lnTo>
                    <a:pt x="1829435" y="611504"/>
                  </a:lnTo>
                  <a:lnTo>
                    <a:pt x="2040509" y="560832"/>
                  </a:lnTo>
                  <a:lnTo>
                    <a:pt x="1896999" y="466978"/>
                  </a:lnTo>
                  <a:lnTo>
                    <a:pt x="2412492" y="330073"/>
                  </a:lnTo>
                  <a:lnTo>
                    <a:pt x="1829435" y="324485"/>
                  </a:lnTo>
                  <a:lnTo>
                    <a:pt x="2011172" y="157607"/>
                  </a:lnTo>
                  <a:lnTo>
                    <a:pt x="1622298" y="286893"/>
                  </a:lnTo>
                  <a:lnTo>
                    <a:pt x="1651889" y="0"/>
                  </a:lnTo>
                  <a:close/>
                </a:path>
              </a:pathLst>
            </a:custGeom>
            <a:solidFill>
              <a:srgbClr val="EC7C3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4" name="Google Shape;104;p4"/>
            <p:cNvSpPr/>
            <p:nvPr/>
          </p:nvSpPr>
          <p:spPr>
            <a:xfrm>
              <a:off x="283464" y="1560576"/>
              <a:ext cx="2413000" cy="1073150"/>
            </a:xfrm>
            <a:custGeom>
              <a:avLst/>
              <a:gdLst/>
              <a:ahLst/>
              <a:cxnLst/>
              <a:rect l="l" t="t" r="r" b="b"/>
              <a:pathLst>
                <a:path w="2413000" h="1073150" extrusionOk="0">
                  <a:moveTo>
                    <a:pt x="1280160" y="215646"/>
                  </a:moveTo>
                  <a:lnTo>
                    <a:pt x="1651889" y="0"/>
                  </a:lnTo>
                  <a:lnTo>
                    <a:pt x="1622298" y="286893"/>
                  </a:lnTo>
                  <a:lnTo>
                    <a:pt x="2011172" y="157607"/>
                  </a:lnTo>
                  <a:lnTo>
                    <a:pt x="1829435" y="324485"/>
                  </a:lnTo>
                  <a:lnTo>
                    <a:pt x="2412492" y="330073"/>
                  </a:lnTo>
                  <a:lnTo>
                    <a:pt x="1896999" y="466978"/>
                  </a:lnTo>
                  <a:lnTo>
                    <a:pt x="2040509" y="560832"/>
                  </a:lnTo>
                  <a:lnTo>
                    <a:pt x="1829435" y="611504"/>
                  </a:lnTo>
                  <a:lnTo>
                    <a:pt x="2108327" y="776477"/>
                  </a:lnTo>
                  <a:lnTo>
                    <a:pt x="1635125" y="712724"/>
                  </a:lnTo>
                  <a:lnTo>
                    <a:pt x="1668907" y="862838"/>
                  </a:lnTo>
                  <a:lnTo>
                    <a:pt x="1360424" y="791463"/>
                  </a:lnTo>
                  <a:lnTo>
                    <a:pt x="1296924" y="935863"/>
                  </a:lnTo>
                  <a:lnTo>
                    <a:pt x="1102614" y="862838"/>
                  </a:lnTo>
                  <a:lnTo>
                    <a:pt x="971702" y="979170"/>
                  </a:lnTo>
                  <a:lnTo>
                    <a:pt x="840689" y="900302"/>
                  </a:lnTo>
                  <a:lnTo>
                    <a:pt x="549173" y="1072896"/>
                  </a:lnTo>
                  <a:lnTo>
                    <a:pt x="536663" y="906018"/>
                  </a:lnTo>
                  <a:lnTo>
                    <a:pt x="143522" y="885444"/>
                  </a:lnTo>
                  <a:lnTo>
                    <a:pt x="371919" y="763397"/>
                  </a:lnTo>
                  <a:lnTo>
                    <a:pt x="0" y="639572"/>
                  </a:lnTo>
                  <a:lnTo>
                    <a:pt x="439496" y="575818"/>
                  </a:lnTo>
                  <a:lnTo>
                    <a:pt x="130898" y="410718"/>
                  </a:lnTo>
                  <a:lnTo>
                    <a:pt x="599998" y="388238"/>
                  </a:lnTo>
                  <a:lnTo>
                    <a:pt x="502831" y="180086"/>
                  </a:lnTo>
                  <a:lnTo>
                    <a:pt x="954938" y="316991"/>
                  </a:lnTo>
                  <a:lnTo>
                    <a:pt x="1085850" y="93725"/>
                  </a:lnTo>
                  <a:lnTo>
                    <a:pt x="1280160" y="215646"/>
                  </a:lnTo>
                  <a:close/>
                </a:path>
              </a:pathLst>
            </a:custGeom>
            <a:noFill/>
            <a:ln w="12175" cap="flat" cmpd="sng">
              <a:solidFill>
                <a:srgbClr val="AD5A2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05" name="Google Shape;105;p4"/>
          <p:cNvSpPr txBox="1"/>
          <p:nvPr/>
        </p:nvSpPr>
        <p:spPr>
          <a:xfrm>
            <a:off x="1105181" y="1981200"/>
            <a:ext cx="6438619" cy="1779974"/>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800">
                <a:solidFill>
                  <a:srgbClr val="FFFFFF"/>
                </a:solidFill>
                <a:latin typeface="MS PGothic"/>
                <a:ea typeface="MS PGothic"/>
                <a:cs typeface="MS PGothic"/>
                <a:sym typeface="MS PGothic"/>
              </a:rPr>
              <a:t>ピンチ！</a:t>
            </a:r>
            <a:endParaRPr sz="1800">
              <a:solidFill>
                <a:schemeClr val="dk1"/>
              </a:solidFill>
              <a:latin typeface="MS PGothic"/>
              <a:ea typeface="MS PGothic"/>
              <a:cs typeface="MS PGothic"/>
              <a:sym typeface="MS PGothic"/>
            </a:endParaRPr>
          </a:p>
          <a:p>
            <a:pPr marL="0" marR="0" lvl="0" indent="0" algn="l" rtl="0">
              <a:lnSpc>
                <a:spcPct val="100000"/>
              </a:lnSpc>
              <a:spcBef>
                <a:spcPts val="5"/>
              </a:spcBef>
              <a:spcAft>
                <a:spcPts val="0"/>
              </a:spcAft>
              <a:buNone/>
            </a:pPr>
            <a:endParaRPr sz="2450">
              <a:solidFill>
                <a:schemeClr val="dk1"/>
              </a:solidFill>
              <a:latin typeface="MS PGothic"/>
              <a:ea typeface="MS PGothic"/>
              <a:cs typeface="MS PGothic"/>
              <a:sym typeface="MS PGothic"/>
            </a:endParaRPr>
          </a:p>
          <a:p>
            <a:pPr marL="1116330" marR="0" lvl="0" indent="-287655" algn="l" rtl="0">
              <a:lnSpc>
                <a:spcPct val="100000"/>
              </a:lnSpc>
              <a:spcBef>
                <a:spcPts val="0"/>
              </a:spcBef>
              <a:spcAft>
                <a:spcPts val="0"/>
              </a:spcAft>
              <a:buClr>
                <a:schemeClr val="dk1"/>
              </a:buClr>
              <a:buSzPts val="1800"/>
              <a:buFont typeface="Noto Sans Symbols"/>
              <a:buChar char="●"/>
            </a:pPr>
            <a:r>
              <a:rPr lang="en-US" sz="1800">
                <a:solidFill>
                  <a:schemeClr val="dk1"/>
                </a:solidFill>
                <a:latin typeface="MS PGothic"/>
                <a:ea typeface="MS PGothic"/>
                <a:cs typeface="MS PGothic"/>
                <a:sym typeface="MS PGothic"/>
              </a:rPr>
              <a:t>講義に遅刻しそうなのに家の鍵が見つからない！</a:t>
            </a:r>
            <a:endParaRPr/>
          </a:p>
          <a:p>
            <a:pPr marL="1116330" marR="0" lvl="0" indent="-287655" algn="l" rtl="0">
              <a:lnSpc>
                <a:spcPct val="100000"/>
              </a:lnSpc>
              <a:spcBef>
                <a:spcPts val="1080"/>
              </a:spcBef>
              <a:spcAft>
                <a:spcPts val="0"/>
              </a:spcAft>
              <a:buClr>
                <a:schemeClr val="dk1"/>
              </a:buClr>
              <a:buSzPts val="1800"/>
              <a:buFont typeface="Noto Sans Symbols"/>
              <a:buChar char="●"/>
            </a:pPr>
            <a:r>
              <a:rPr lang="en-US" sz="1800">
                <a:solidFill>
                  <a:schemeClr val="dk1"/>
                </a:solidFill>
                <a:latin typeface="MS PGothic"/>
                <a:ea typeface="MS PGothic"/>
                <a:cs typeface="MS PGothic"/>
                <a:sym typeface="MS PGothic"/>
              </a:rPr>
              <a:t>財布が見つからないから出かけられない！</a:t>
            </a:r>
            <a:endParaRPr/>
          </a:p>
          <a:p>
            <a:pPr marL="1116330" marR="0" lvl="0" indent="-287655" algn="l" rtl="0">
              <a:lnSpc>
                <a:spcPct val="100000"/>
              </a:lnSpc>
              <a:spcBef>
                <a:spcPts val="1085"/>
              </a:spcBef>
              <a:spcAft>
                <a:spcPts val="0"/>
              </a:spcAft>
              <a:buClr>
                <a:schemeClr val="dk1"/>
              </a:buClr>
              <a:buSzPts val="1800"/>
              <a:buFont typeface="Noto Sans Symbols"/>
              <a:buChar char="●"/>
            </a:pPr>
            <a:r>
              <a:rPr lang="en-US" sz="1800">
                <a:solidFill>
                  <a:schemeClr val="dk1"/>
                </a:solidFill>
                <a:latin typeface="MS PGothic"/>
                <a:ea typeface="MS PGothic"/>
                <a:cs typeface="MS PGothic"/>
                <a:sym typeface="MS PGothic"/>
              </a:rPr>
              <a:t>どうしても必要なものが部屋の中から見つからない！！</a:t>
            </a:r>
            <a:endParaRPr sz="1800">
              <a:solidFill>
                <a:schemeClr val="dk1"/>
              </a:solidFill>
              <a:latin typeface="MS PGothic"/>
              <a:ea typeface="MS PGothic"/>
              <a:cs typeface="MS PGothic"/>
              <a:sym typeface="MS PGothic"/>
            </a:endParaRPr>
          </a:p>
        </p:txBody>
      </p:sp>
      <p:grpSp>
        <p:nvGrpSpPr>
          <p:cNvPr id="106" name="Google Shape;106;p4"/>
          <p:cNvGrpSpPr/>
          <p:nvPr/>
        </p:nvGrpSpPr>
        <p:grpSpPr>
          <a:xfrm>
            <a:off x="3921251" y="4485131"/>
            <a:ext cx="1388745" cy="504825"/>
            <a:chOff x="3921251" y="4485131"/>
            <a:chExt cx="1388745" cy="504825"/>
          </a:xfrm>
        </p:grpSpPr>
        <p:sp>
          <p:nvSpPr>
            <p:cNvPr id="107" name="Google Shape;107;p4"/>
            <p:cNvSpPr/>
            <p:nvPr/>
          </p:nvSpPr>
          <p:spPr>
            <a:xfrm>
              <a:off x="3921251" y="4485131"/>
              <a:ext cx="1388745" cy="504825"/>
            </a:xfrm>
            <a:custGeom>
              <a:avLst/>
              <a:gdLst/>
              <a:ahLst/>
              <a:cxnLst/>
              <a:rect l="l" t="t" r="r" b="b"/>
              <a:pathLst>
                <a:path w="1388745" h="504825" extrusionOk="0">
                  <a:moveTo>
                    <a:pt x="1041273" y="0"/>
                  </a:moveTo>
                  <a:lnTo>
                    <a:pt x="347090" y="0"/>
                  </a:lnTo>
                  <a:lnTo>
                    <a:pt x="347090" y="252222"/>
                  </a:lnTo>
                  <a:lnTo>
                    <a:pt x="0" y="252222"/>
                  </a:lnTo>
                  <a:lnTo>
                    <a:pt x="694182" y="504444"/>
                  </a:lnTo>
                  <a:lnTo>
                    <a:pt x="1388364" y="252222"/>
                  </a:lnTo>
                  <a:lnTo>
                    <a:pt x="1041273" y="252222"/>
                  </a:lnTo>
                  <a:lnTo>
                    <a:pt x="1041273" y="0"/>
                  </a:lnTo>
                  <a:close/>
                </a:path>
              </a:pathLst>
            </a:cu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8" name="Google Shape;108;p4"/>
            <p:cNvSpPr/>
            <p:nvPr/>
          </p:nvSpPr>
          <p:spPr>
            <a:xfrm>
              <a:off x="3921251" y="4485131"/>
              <a:ext cx="1388745" cy="504825"/>
            </a:xfrm>
            <a:custGeom>
              <a:avLst/>
              <a:gdLst/>
              <a:ahLst/>
              <a:cxnLst/>
              <a:rect l="l" t="t" r="r" b="b"/>
              <a:pathLst>
                <a:path w="1388745" h="504825" extrusionOk="0">
                  <a:moveTo>
                    <a:pt x="0" y="252222"/>
                  </a:moveTo>
                  <a:lnTo>
                    <a:pt x="347090" y="252222"/>
                  </a:lnTo>
                  <a:lnTo>
                    <a:pt x="347090" y="0"/>
                  </a:lnTo>
                  <a:lnTo>
                    <a:pt x="1041273" y="0"/>
                  </a:lnTo>
                  <a:lnTo>
                    <a:pt x="1041273" y="252222"/>
                  </a:lnTo>
                  <a:lnTo>
                    <a:pt x="1388364" y="252222"/>
                  </a:lnTo>
                  <a:lnTo>
                    <a:pt x="694182" y="504444"/>
                  </a:lnTo>
                  <a:lnTo>
                    <a:pt x="0" y="252222"/>
                  </a:lnTo>
                  <a:close/>
                </a:path>
              </a:pathLst>
            </a:custGeom>
            <a:noFill/>
            <a:ln w="12175" cap="flat" cmpd="sng">
              <a:solidFill>
                <a:srgbClr val="BB8B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09" name="Google Shape;109;p4"/>
          <p:cNvSpPr txBox="1"/>
          <p:nvPr/>
        </p:nvSpPr>
        <p:spPr>
          <a:xfrm>
            <a:off x="2014220" y="5230748"/>
            <a:ext cx="5711825" cy="299720"/>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800" u="sng">
                <a:solidFill>
                  <a:schemeClr val="dk1"/>
                </a:solidFill>
                <a:latin typeface="MS PGothic"/>
                <a:ea typeface="MS PGothic"/>
                <a:cs typeface="MS PGothic"/>
                <a:sym typeface="MS PGothic"/>
              </a:rPr>
              <a:t>即座に場所を特定できるアプリ（＆端末）があれば便利！！</a:t>
            </a:r>
            <a:endParaRPr sz="1800">
              <a:solidFill>
                <a:schemeClr val="dk1"/>
              </a:solidFill>
              <a:latin typeface="MS PGothic"/>
              <a:ea typeface="MS PGothic"/>
              <a:cs typeface="MS PGothic"/>
              <a:sym typeface="MS PGothic"/>
            </a:endParaRPr>
          </a:p>
        </p:txBody>
      </p:sp>
      <p:sp>
        <p:nvSpPr>
          <p:cNvPr id="110" name="Google Shape;110;p4"/>
          <p:cNvSpPr txBox="1"/>
          <p:nvPr/>
        </p:nvSpPr>
        <p:spPr>
          <a:xfrm>
            <a:off x="96253" y="0"/>
            <a:ext cx="2236510"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dk1"/>
                </a:solidFill>
                <a:latin typeface="Calibri"/>
                <a:ea typeface="Calibri"/>
                <a:cs typeface="Calibri"/>
                <a:sym typeface="Calibri"/>
              </a:rPr>
              <a:t>発想の経緯</a:t>
            </a:r>
            <a:endParaRPr/>
          </a:p>
        </p:txBody>
      </p:sp>
      <p:sp>
        <p:nvSpPr>
          <p:cNvPr id="111" name="Google Shape;111;p4"/>
          <p:cNvSpPr txBox="1"/>
          <p:nvPr/>
        </p:nvSpPr>
        <p:spPr>
          <a:xfrm>
            <a:off x="-1" y="563670"/>
            <a:ext cx="8833757"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400"/>
              <a:buFont typeface="Calibri"/>
              <a:buNone/>
            </a:pPr>
            <a:r>
              <a:rPr lang="en-US" sz="1400" dirty="0">
                <a:solidFill>
                  <a:schemeClr val="dk1"/>
                </a:solidFill>
                <a:latin typeface="Calibri"/>
                <a:ea typeface="Calibri"/>
                <a:cs typeface="Calibri"/>
                <a:sym typeface="Calibri"/>
              </a:rPr>
              <a:t>※</a:t>
            </a:r>
            <a:r>
              <a:rPr lang="en-US" sz="1400" dirty="0" err="1">
                <a:solidFill>
                  <a:schemeClr val="dk1"/>
                </a:solidFill>
                <a:latin typeface="Calibri"/>
                <a:ea typeface="Calibri"/>
                <a:cs typeface="Calibri"/>
                <a:sym typeface="Calibri"/>
              </a:rPr>
              <a:t>どのような経緯でこの作品を思いついたかをイラストや表などを使って説明してください</a:t>
            </a:r>
            <a:r>
              <a:rPr lang="en-US" sz="1400" dirty="0">
                <a:solidFill>
                  <a:schemeClr val="dk1"/>
                </a:solidFill>
                <a:latin typeface="Calibri"/>
                <a:ea typeface="Calibri"/>
                <a:cs typeface="Calibri"/>
                <a:sym typeface="Calibri"/>
              </a:rPr>
              <a:t>。</a:t>
            </a:r>
            <a:endParaRPr sz="1400" dirty="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Shape 115"/>
        <p:cNvGrpSpPr/>
        <p:nvPr/>
      </p:nvGrpSpPr>
      <p:grpSpPr>
        <a:xfrm>
          <a:off x="0" y="0"/>
          <a:ext cx="0" cy="0"/>
          <a:chOff x="0" y="0"/>
          <a:chExt cx="0" cy="0"/>
        </a:xfrm>
      </p:grpSpPr>
      <p:grpSp>
        <p:nvGrpSpPr>
          <p:cNvPr id="116" name="Google Shape;116;p5"/>
          <p:cNvGrpSpPr/>
          <p:nvPr/>
        </p:nvGrpSpPr>
        <p:grpSpPr>
          <a:xfrm>
            <a:off x="96011" y="871406"/>
            <a:ext cx="8891270" cy="5878756"/>
            <a:chOff x="96011" y="871727"/>
            <a:chExt cx="8891270" cy="5878195"/>
          </a:xfrm>
        </p:grpSpPr>
        <p:sp>
          <p:nvSpPr>
            <p:cNvPr id="117" name="Google Shape;117;p5"/>
            <p:cNvSpPr/>
            <p:nvPr/>
          </p:nvSpPr>
          <p:spPr>
            <a:xfrm>
              <a:off x="96011" y="871727"/>
              <a:ext cx="8891270" cy="5878195"/>
            </a:xfrm>
            <a:custGeom>
              <a:avLst/>
              <a:gdLst/>
              <a:ahLst/>
              <a:cxnLst/>
              <a:rect l="l" t="t" r="r" b="b"/>
              <a:pathLst>
                <a:path w="8891270" h="5878195" extrusionOk="0">
                  <a:moveTo>
                    <a:pt x="0" y="5878068"/>
                  </a:moveTo>
                  <a:lnTo>
                    <a:pt x="8891016" y="5878068"/>
                  </a:lnTo>
                  <a:lnTo>
                    <a:pt x="8891016" y="0"/>
                  </a:lnTo>
                  <a:lnTo>
                    <a:pt x="0" y="0"/>
                  </a:lnTo>
                  <a:lnTo>
                    <a:pt x="0" y="5878068"/>
                  </a:lnTo>
                  <a:close/>
                </a:path>
              </a:pathLst>
            </a:custGeom>
            <a:noFill/>
            <a:ln w="121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8" name="Google Shape;118;p5"/>
            <p:cNvSpPr/>
            <p:nvPr/>
          </p:nvSpPr>
          <p:spPr>
            <a:xfrm>
              <a:off x="1269492" y="1466087"/>
              <a:ext cx="6495415" cy="2452370"/>
            </a:xfrm>
            <a:custGeom>
              <a:avLst/>
              <a:gdLst/>
              <a:ahLst/>
              <a:cxnLst/>
              <a:rect l="l" t="t" r="r" b="b"/>
              <a:pathLst>
                <a:path w="6495415" h="2452370" extrusionOk="0">
                  <a:moveTo>
                    <a:pt x="0" y="408686"/>
                  </a:moveTo>
                  <a:lnTo>
                    <a:pt x="2749" y="361030"/>
                  </a:lnTo>
                  <a:lnTo>
                    <a:pt x="10795" y="314988"/>
                  </a:lnTo>
                  <a:lnTo>
                    <a:pt x="23829" y="270865"/>
                  </a:lnTo>
                  <a:lnTo>
                    <a:pt x="41544" y="228970"/>
                  </a:lnTo>
                  <a:lnTo>
                    <a:pt x="63635" y="189608"/>
                  </a:lnTo>
                  <a:lnTo>
                    <a:pt x="89793" y="153087"/>
                  </a:lnTo>
                  <a:lnTo>
                    <a:pt x="119713" y="119713"/>
                  </a:lnTo>
                  <a:lnTo>
                    <a:pt x="153087" y="89793"/>
                  </a:lnTo>
                  <a:lnTo>
                    <a:pt x="189608" y="63635"/>
                  </a:lnTo>
                  <a:lnTo>
                    <a:pt x="228970" y="41544"/>
                  </a:lnTo>
                  <a:lnTo>
                    <a:pt x="270865" y="23829"/>
                  </a:lnTo>
                  <a:lnTo>
                    <a:pt x="314988" y="10795"/>
                  </a:lnTo>
                  <a:lnTo>
                    <a:pt x="361030" y="2749"/>
                  </a:lnTo>
                  <a:lnTo>
                    <a:pt x="408685" y="0"/>
                  </a:lnTo>
                  <a:lnTo>
                    <a:pt x="6086602" y="0"/>
                  </a:lnTo>
                  <a:lnTo>
                    <a:pt x="6134257" y="2749"/>
                  </a:lnTo>
                  <a:lnTo>
                    <a:pt x="6180299" y="10795"/>
                  </a:lnTo>
                  <a:lnTo>
                    <a:pt x="6224422" y="23829"/>
                  </a:lnTo>
                  <a:lnTo>
                    <a:pt x="6266317" y="41544"/>
                  </a:lnTo>
                  <a:lnTo>
                    <a:pt x="6305679" y="63635"/>
                  </a:lnTo>
                  <a:lnTo>
                    <a:pt x="6342200" y="89793"/>
                  </a:lnTo>
                  <a:lnTo>
                    <a:pt x="6375574" y="119713"/>
                  </a:lnTo>
                  <a:lnTo>
                    <a:pt x="6405494" y="153087"/>
                  </a:lnTo>
                  <a:lnTo>
                    <a:pt x="6431652" y="189608"/>
                  </a:lnTo>
                  <a:lnTo>
                    <a:pt x="6453743" y="228970"/>
                  </a:lnTo>
                  <a:lnTo>
                    <a:pt x="6471458" y="270865"/>
                  </a:lnTo>
                  <a:lnTo>
                    <a:pt x="6484492" y="314988"/>
                  </a:lnTo>
                  <a:lnTo>
                    <a:pt x="6492538" y="361030"/>
                  </a:lnTo>
                  <a:lnTo>
                    <a:pt x="6495288" y="408686"/>
                  </a:lnTo>
                  <a:lnTo>
                    <a:pt x="6495288" y="2043429"/>
                  </a:lnTo>
                  <a:lnTo>
                    <a:pt x="6492538" y="2091085"/>
                  </a:lnTo>
                  <a:lnTo>
                    <a:pt x="6484492" y="2137127"/>
                  </a:lnTo>
                  <a:lnTo>
                    <a:pt x="6471458" y="2181250"/>
                  </a:lnTo>
                  <a:lnTo>
                    <a:pt x="6453743" y="2223145"/>
                  </a:lnTo>
                  <a:lnTo>
                    <a:pt x="6431652" y="2262507"/>
                  </a:lnTo>
                  <a:lnTo>
                    <a:pt x="6405494" y="2299028"/>
                  </a:lnTo>
                  <a:lnTo>
                    <a:pt x="6375574" y="2332402"/>
                  </a:lnTo>
                  <a:lnTo>
                    <a:pt x="6342200" y="2362322"/>
                  </a:lnTo>
                  <a:lnTo>
                    <a:pt x="6305679" y="2388480"/>
                  </a:lnTo>
                  <a:lnTo>
                    <a:pt x="6266317" y="2410571"/>
                  </a:lnTo>
                  <a:lnTo>
                    <a:pt x="6224422" y="2428286"/>
                  </a:lnTo>
                  <a:lnTo>
                    <a:pt x="6180299" y="2441320"/>
                  </a:lnTo>
                  <a:lnTo>
                    <a:pt x="6134257" y="2449366"/>
                  </a:lnTo>
                  <a:lnTo>
                    <a:pt x="6086602" y="2452116"/>
                  </a:lnTo>
                  <a:lnTo>
                    <a:pt x="408685" y="2452116"/>
                  </a:lnTo>
                  <a:lnTo>
                    <a:pt x="361030" y="2449366"/>
                  </a:lnTo>
                  <a:lnTo>
                    <a:pt x="314988" y="2441320"/>
                  </a:lnTo>
                  <a:lnTo>
                    <a:pt x="270865" y="2428286"/>
                  </a:lnTo>
                  <a:lnTo>
                    <a:pt x="228970" y="2410571"/>
                  </a:lnTo>
                  <a:lnTo>
                    <a:pt x="189608" y="2388480"/>
                  </a:lnTo>
                  <a:lnTo>
                    <a:pt x="153087" y="2362322"/>
                  </a:lnTo>
                  <a:lnTo>
                    <a:pt x="119713" y="2332402"/>
                  </a:lnTo>
                  <a:lnTo>
                    <a:pt x="89793" y="2299028"/>
                  </a:lnTo>
                  <a:lnTo>
                    <a:pt x="63635" y="2262507"/>
                  </a:lnTo>
                  <a:lnTo>
                    <a:pt x="41544" y="2223145"/>
                  </a:lnTo>
                  <a:lnTo>
                    <a:pt x="23829" y="2181250"/>
                  </a:lnTo>
                  <a:lnTo>
                    <a:pt x="10795" y="2137127"/>
                  </a:lnTo>
                  <a:lnTo>
                    <a:pt x="2749" y="2091085"/>
                  </a:lnTo>
                  <a:lnTo>
                    <a:pt x="0" y="2043429"/>
                  </a:lnTo>
                  <a:lnTo>
                    <a:pt x="0" y="408686"/>
                  </a:lnTo>
                  <a:close/>
                </a:path>
              </a:pathLst>
            </a:custGeom>
            <a:noFill/>
            <a:ln w="12175" cap="flat" cmpd="sng">
              <a:solidFill>
                <a:srgbClr val="4471C4"/>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19" name="Google Shape;119;p5"/>
          <p:cNvSpPr txBox="1"/>
          <p:nvPr/>
        </p:nvSpPr>
        <p:spPr>
          <a:xfrm>
            <a:off x="1467738" y="1702155"/>
            <a:ext cx="5882640" cy="1854835"/>
          </a:xfrm>
          <a:prstGeom prst="rect">
            <a:avLst/>
          </a:prstGeom>
          <a:noFill/>
          <a:ln>
            <a:noFill/>
          </a:ln>
        </p:spPr>
        <p:txBody>
          <a:bodyPr spcFirstLastPara="1" wrap="square" lIns="0" tIns="165100" rIns="0" bIns="0" anchor="t" anchorCtr="0">
            <a:spAutoFit/>
          </a:bodyPr>
          <a:lstStyle/>
          <a:p>
            <a:pPr marL="12700" marR="0" lvl="0" indent="0" algn="l" rtl="0">
              <a:lnSpc>
                <a:spcPct val="100000"/>
              </a:lnSpc>
              <a:spcBef>
                <a:spcPts val="0"/>
              </a:spcBef>
              <a:spcAft>
                <a:spcPts val="0"/>
              </a:spcAft>
              <a:buNone/>
            </a:pPr>
            <a:r>
              <a:rPr lang="en-US" sz="2000" u="sng">
                <a:solidFill>
                  <a:schemeClr val="dk1"/>
                </a:solidFill>
                <a:latin typeface="MS PGothic"/>
                <a:ea typeface="MS PGothic"/>
                <a:cs typeface="MS PGothic"/>
                <a:sym typeface="MS PGothic"/>
              </a:rPr>
              <a:t>利点</a:t>
            </a:r>
            <a:endParaRPr sz="2000">
              <a:solidFill>
                <a:schemeClr val="dk1"/>
              </a:solidFill>
              <a:latin typeface="MS PGothic"/>
              <a:ea typeface="MS PGothic"/>
              <a:cs typeface="MS PGothic"/>
              <a:sym typeface="MS PGothic"/>
            </a:endParaRPr>
          </a:p>
          <a:p>
            <a:pPr marL="299085" marR="0" lvl="0" indent="-287019" algn="l" rtl="0">
              <a:lnSpc>
                <a:spcPct val="100000"/>
              </a:lnSpc>
              <a:spcBef>
                <a:spcPts val="1200"/>
              </a:spcBef>
              <a:spcAft>
                <a:spcPts val="0"/>
              </a:spcAft>
              <a:buClr>
                <a:schemeClr val="dk1"/>
              </a:buClr>
              <a:buSzPts val="2000"/>
              <a:buFont typeface="Noto Sans Symbols"/>
              <a:buChar char="✔"/>
            </a:pPr>
            <a:r>
              <a:rPr lang="en-US" sz="2000">
                <a:solidFill>
                  <a:schemeClr val="dk1"/>
                </a:solidFill>
                <a:latin typeface="MS PGothic"/>
                <a:ea typeface="MS PGothic"/>
                <a:cs typeface="MS PGothic"/>
                <a:sym typeface="MS PGothic"/>
              </a:rPr>
              <a:t>携帯端末（スマートフォン）を見失うことは少ない</a:t>
            </a:r>
            <a:endParaRPr/>
          </a:p>
          <a:p>
            <a:pPr marL="299085" marR="0" lvl="0" indent="-287019" algn="l" rtl="0">
              <a:lnSpc>
                <a:spcPct val="100000"/>
              </a:lnSpc>
              <a:spcBef>
                <a:spcPts val="1200"/>
              </a:spcBef>
              <a:spcAft>
                <a:spcPts val="0"/>
              </a:spcAft>
              <a:buClr>
                <a:schemeClr val="dk1"/>
              </a:buClr>
              <a:buSzPts val="2000"/>
              <a:buFont typeface="Noto Sans Symbols"/>
              <a:buChar char="✔"/>
            </a:pPr>
            <a:r>
              <a:rPr lang="en-US" sz="2000">
                <a:solidFill>
                  <a:schemeClr val="dk1"/>
                </a:solidFill>
                <a:latin typeface="MS PGothic"/>
                <a:ea typeface="MS PGothic"/>
                <a:cs typeface="MS PGothic"/>
                <a:sym typeface="MS PGothic"/>
              </a:rPr>
              <a:t>アプリで一括管理することが可能</a:t>
            </a:r>
            <a:endParaRPr/>
          </a:p>
          <a:p>
            <a:pPr marL="299085" marR="0" lvl="0" indent="-287019" algn="l" rtl="0">
              <a:lnSpc>
                <a:spcPct val="100000"/>
              </a:lnSpc>
              <a:spcBef>
                <a:spcPts val="1200"/>
              </a:spcBef>
              <a:spcAft>
                <a:spcPts val="0"/>
              </a:spcAft>
              <a:buClr>
                <a:schemeClr val="dk1"/>
              </a:buClr>
              <a:buSzPts val="2000"/>
              <a:buFont typeface="Noto Sans Symbols"/>
              <a:buChar char="✔"/>
            </a:pPr>
            <a:r>
              <a:rPr lang="en-US" sz="2000">
                <a:solidFill>
                  <a:schemeClr val="dk1"/>
                </a:solidFill>
                <a:latin typeface="MS PGothic"/>
                <a:ea typeface="MS PGothic"/>
                <a:cs typeface="MS PGothic"/>
                <a:sym typeface="MS PGothic"/>
              </a:rPr>
              <a:t>ものを無くしても探すことに時間を割く必要がなくなる</a:t>
            </a:r>
            <a:endParaRPr/>
          </a:p>
        </p:txBody>
      </p:sp>
      <p:grpSp>
        <p:nvGrpSpPr>
          <p:cNvPr id="120" name="Google Shape;120;p5"/>
          <p:cNvGrpSpPr/>
          <p:nvPr/>
        </p:nvGrpSpPr>
        <p:grpSpPr>
          <a:xfrm>
            <a:off x="551687" y="5558028"/>
            <a:ext cx="2413000" cy="1071880"/>
            <a:chOff x="551687" y="5558028"/>
            <a:chExt cx="2413000" cy="1071880"/>
          </a:xfrm>
        </p:grpSpPr>
        <p:sp>
          <p:nvSpPr>
            <p:cNvPr id="121" name="Google Shape;121;p5"/>
            <p:cNvSpPr/>
            <p:nvPr/>
          </p:nvSpPr>
          <p:spPr>
            <a:xfrm>
              <a:off x="551687" y="5558028"/>
              <a:ext cx="2413000" cy="1071880"/>
            </a:xfrm>
            <a:custGeom>
              <a:avLst/>
              <a:gdLst/>
              <a:ahLst/>
              <a:cxnLst/>
              <a:rect l="l" t="t" r="r" b="b"/>
              <a:pathLst>
                <a:path w="2413000" h="1071879" extrusionOk="0">
                  <a:moveTo>
                    <a:pt x="1651889" y="0"/>
                  </a:moveTo>
                  <a:lnTo>
                    <a:pt x="1280160" y="215366"/>
                  </a:lnTo>
                  <a:lnTo>
                    <a:pt x="1085850" y="93599"/>
                  </a:lnTo>
                  <a:lnTo>
                    <a:pt x="954913" y="316547"/>
                  </a:lnTo>
                  <a:lnTo>
                    <a:pt x="502831" y="179806"/>
                  </a:lnTo>
                  <a:lnTo>
                    <a:pt x="599998" y="387731"/>
                  </a:lnTo>
                  <a:lnTo>
                    <a:pt x="130898" y="410197"/>
                  </a:lnTo>
                  <a:lnTo>
                    <a:pt x="439496" y="574967"/>
                  </a:lnTo>
                  <a:lnTo>
                    <a:pt x="0" y="638708"/>
                  </a:lnTo>
                  <a:lnTo>
                    <a:pt x="371919" y="762355"/>
                  </a:lnTo>
                  <a:lnTo>
                    <a:pt x="143522" y="884135"/>
                  </a:lnTo>
                  <a:lnTo>
                    <a:pt x="536663" y="904709"/>
                  </a:lnTo>
                  <a:lnTo>
                    <a:pt x="549173" y="1071372"/>
                  </a:lnTo>
                  <a:lnTo>
                    <a:pt x="840740" y="899007"/>
                  </a:lnTo>
                  <a:lnTo>
                    <a:pt x="971677" y="977722"/>
                  </a:lnTo>
                  <a:lnTo>
                    <a:pt x="1102614" y="861555"/>
                  </a:lnTo>
                  <a:lnTo>
                    <a:pt x="1296924" y="934567"/>
                  </a:lnTo>
                  <a:lnTo>
                    <a:pt x="1360424" y="790384"/>
                  </a:lnTo>
                  <a:lnTo>
                    <a:pt x="1668907" y="861555"/>
                  </a:lnTo>
                  <a:lnTo>
                    <a:pt x="1635125" y="711771"/>
                  </a:lnTo>
                  <a:lnTo>
                    <a:pt x="2108327" y="775360"/>
                  </a:lnTo>
                  <a:lnTo>
                    <a:pt x="1829435" y="610577"/>
                  </a:lnTo>
                  <a:lnTo>
                    <a:pt x="2040509" y="559993"/>
                  </a:lnTo>
                  <a:lnTo>
                    <a:pt x="1896999" y="466344"/>
                  </a:lnTo>
                  <a:lnTo>
                    <a:pt x="2412492" y="329590"/>
                  </a:lnTo>
                  <a:lnTo>
                    <a:pt x="1829435" y="323989"/>
                  </a:lnTo>
                  <a:lnTo>
                    <a:pt x="2011172" y="157327"/>
                  </a:lnTo>
                  <a:lnTo>
                    <a:pt x="1622298" y="286537"/>
                  </a:lnTo>
                  <a:lnTo>
                    <a:pt x="1651889" y="0"/>
                  </a:lnTo>
                  <a:close/>
                </a:path>
              </a:pathLst>
            </a:custGeom>
            <a:solidFill>
              <a:srgbClr val="EC7C3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2" name="Google Shape;122;p5"/>
            <p:cNvSpPr/>
            <p:nvPr/>
          </p:nvSpPr>
          <p:spPr>
            <a:xfrm>
              <a:off x="551687" y="5558028"/>
              <a:ext cx="2413000" cy="1071880"/>
            </a:xfrm>
            <a:custGeom>
              <a:avLst/>
              <a:gdLst/>
              <a:ahLst/>
              <a:cxnLst/>
              <a:rect l="l" t="t" r="r" b="b"/>
              <a:pathLst>
                <a:path w="2413000" h="1071879" extrusionOk="0">
                  <a:moveTo>
                    <a:pt x="1280160" y="215366"/>
                  </a:moveTo>
                  <a:lnTo>
                    <a:pt x="1651889" y="0"/>
                  </a:lnTo>
                  <a:lnTo>
                    <a:pt x="1622298" y="286537"/>
                  </a:lnTo>
                  <a:lnTo>
                    <a:pt x="2011172" y="157327"/>
                  </a:lnTo>
                  <a:lnTo>
                    <a:pt x="1829435" y="323989"/>
                  </a:lnTo>
                  <a:lnTo>
                    <a:pt x="2412492" y="329590"/>
                  </a:lnTo>
                  <a:lnTo>
                    <a:pt x="1896999" y="466344"/>
                  </a:lnTo>
                  <a:lnTo>
                    <a:pt x="2040509" y="559993"/>
                  </a:lnTo>
                  <a:lnTo>
                    <a:pt x="1829435" y="610577"/>
                  </a:lnTo>
                  <a:lnTo>
                    <a:pt x="2108327" y="775360"/>
                  </a:lnTo>
                  <a:lnTo>
                    <a:pt x="1635125" y="711771"/>
                  </a:lnTo>
                  <a:lnTo>
                    <a:pt x="1668907" y="861555"/>
                  </a:lnTo>
                  <a:lnTo>
                    <a:pt x="1360424" y="790384"/>
                  </a:lnTo>
                  <a:lnTo>
                    <a:pt x="1296924" y="934567"/>
                  </a:lnTo>
                  <a:lnTo>
                    <a:pt x="1102614" y="861555"/>
                  </a:lnTo>
                  <a:lnTo>
                    <a:pt x="971677" y="977722"/>
                  </a:lnTo>
                  <a:lnTo>
                    <a:pt x="840740" y="899007"/>
                  </a:lnTo>
                  <a:lnTo>
                    <a:pt x="549173" y="1071372"/>
                  </a:lnTo>
                  <a:lnTo>
                    <a:pt x="536663" y="904709"/>
                  </a:lnTo>
                  <a:lnTo>
                    <a:pt x="143522" y="884135"/>
                  </a:lnTo>
                  <a:lnTo>
                    <a:pt x="371919" y="762355"/>
                  </a:lnTo>
                  <a:lnTo>
                    <a:pt x="0" y="638708"/>
                  </a:lnTo>
                  <a:lnTo>
                    <a:pt x="439496" y="574967"/>
                  </a:lnTo>
                  <a:lnTo>
                    <a:pt x="130898" y="410197"/>
                  </a:lnTo>
                  <a:lnTo>
                    <a:pt x="599998" y="387731"/>
                  </a:lnTo>
                  <a:lnTo>
                    <a:pt x="502831" y="179806"/>
                  </a:lnTo>
                  <a:lnTo>
                    <a:pt x="954913" y="316547"/>
                  </a:lnTo>
                  <a:lnTo>
                    <a:pt x="1085850" y="93599"/>
                  </a:lnTo>
                  <a:lnTo>
                    <a:pt x="1280160" y="215366"/>
                  </a:lnTo>
                  <a:close/>
                </a:path>
              </a:pathLst>
            </a:custGeom>
            <a:noFill/>
            <a:ln w="12175" cap="flat" cmpd="sng">
              <a:solidFill>
                <a:srgbClr val="AD5A2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23" name="Google Shape;123;p5"/>
          <p:cNvSpPr txBox="1"/>
          <p:nvPr/>
        </p:nvSpPr>
        <p:spPr>
          <a:xfrm>
            <a:off x="1240332" y="5952235"/>
            <a:ext cx="855980" cy="299720"/>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800">
                <a:solidFill>
                  <a:srgbClr val="FFFFFF"/>
                </a:solidFill>
                <a:latin typeface="MS PGothic"/>
                <a:ea typeface="MS PGothic"/>
                <a:cs typeface="MS PGothic"/>
                <a:sym typeface="MS PGothic"/>
              </a:rPr>
              <a:t>ピンチ！</a:t>
            </a:r>
            <a:endParaRPr sz="1800">
              <a:solidFill>
                <a:schemeClr val="dk1"/>
              </a:solidFill>
              <a:latin typeface="MS PGothic"/>
              <a:ea typeface="MS PGothic"/>
              <a:cs typeface="MS PGothic"/>
              <a:sym typeface="MS PGothic"/>
            </a:endParaRPr>
          </a:p>
        </p:txBody>
      </p:sp>
      <p:grpSp>
        <p:nvGrpSpPr>
          <p:cNvPr id="124" name="Google Shape;124;p5"/>
          <p:cNvGrpSpPr/>
          <p:nvPr/>
        </p:nvGrpSpPr>
        <p:grpSpPr>
          <a:xfrm>
            <a:off x="2677667" y="4370832"/>
            <a:ext cx="5994400" cy="2171700"/>
            <a:chOff x="2677667" y="4370832"/>
            <a:chExt cx="5994400" cy="2171700"/>
          </a:xfrm>
        </p:grpSpPr>
        <p:sp>
          <p:nvSpPr>
            <p:cNvPr id="125" name="Google Shape;125;p5"/>
            <p:cNvSpPr/>
            <p:nvPr/>
          </p:nvSpPr>
          <p:spPr>
            <a:xfrm>
              <a:off x="3163823" y="6018276"/>
              <a:ext cx="2577465" cy="149860"/>
            </a:xfrm>
            <a:custGeom>
              <a:avLst/>
              <a:gdLst/>
              <a:ahLst/>
              <a:cxnLst/>
              <a:rect l="l" t="t" r="r" b="b"/>
              <a:pathLst>
                <a:path w="2577465" h="149860" extrusionOk="0">
                  <a:moveTo>
                    <a:pt x="2502408" y="0"/>
                  </a:moveTo>
                  <a:lnTo>
                    <a:pt x="2502408" y="37338"/>
                  </a:lnTo>
                  <a:lnTo>
                    <a:pt x="0" y="37338"/>
                  </a:lnTo>
                  <a:lnTo>
                    <a:pt x="0" y="112014"/>
                  </a:lnTo>
                  <a:lnTo>
                    <a:pt x="2502408" y="112014"/>
                  </a:lnTo>
                  <a:lnTo>
                    <a:pt x="2502408" y="149352"/>
                  </a:lnTo>
                  <a:lnTo>
                    <a:pt x="2577084" y="74676"/>
                  </a:lnTo>
                  <a:lnTo>
                    <a:pt x="2502408" y="0"/>
                  </a:lnTo>
                  <a:close/>
                </a:path>
              </a:pathLst>
            </a:custGeom>
            <a:solidFill>
              <a:srgbClr val="5B9BD4"/>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6" name="Google Shape;126;p5"/>
            <p:cNvSpPr/>
            <p:nvPr/>
          </p:nvSpPr>
          <p:spPr>
            <a:xfrm>
              <a:off x="3163823" y="6018276"/>
              <a:ext cx="2577465" cy="149860"/>
            </a:xfrm>
            <a:custGeom>
              <a:avLst/>
              <a:gdLst/>
              <a:ahLst/>
              <a:cxnLst/>
              <a:rect l="l" t="t" r="r" b="b"/>
              <a:pathLst>
                <a:path w="2577465" h="149860" extrusionOk="0">
                  <a:moveTo>
                    <a:pt x="0" y="37338"/>
                  </a:moveTo>
                  <a:lnTo>
                    <a:pt x="2502408" y="37338"/>
                  </a:lnTo>
                  <a:lnTo>
                    <a:pt x="2502408" y="0"/>
                  </a:lnTo>
                  <a:lnTo>
                    <a:pt x="2577084" y="74676"/>
                  </a:lnTo>
                  <a:lnTo>
                    <a:pt x="2502408" y="149352"/>
                  </a:lnTo>
                  <a:lnTo>
                    <a:pt x="2502408" y="112014"/>
                  </a:lnTo>
                  <a:lnTo>
                    <a:pt x="0" y="112014"/>
                  </a:lnTo>
                  <a:lnTo>
                    <a:pt x="0" y="37338"/>
                  </a:lnTo>
                  <a:close/>
                </a:path>
              </a:pathLst>
            </a:custGeom>
            <a:noFill/>
            <a:ln w="12175" cap="flat" cmpd="sng">
              <a:solidFill>
                <a:srgbClr val="41709C"/>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27" name="Google Shape;127;p5"/>
            <p:cNvPicPr preferRelativeResize="0"/>
            <p:nvPr/>
          </p:nvPicPr>
          <p:blipFill rotWithShape="1">
            <a:blip r:embed="rId3">
              <a:alphaModFix/>
            </a:blip>
            <a:srcRect/>
            <a:stretch/>
          </p:blipFill>
          <p:spPr>
            <a:xfrm>
              <a:off x="2677667" y="4370832"/>
              <a:ext cx="573024" cy="1194816"/>
            </a:xfrm>
            <a:prstGeom prst="rect">
              <a:avLst/>
            </a:prstGeom>
            <a:noFill/>
            <a:ln>
              <a:noFill/>
            </a:ln>
          </p:spPr>
        </p:pic>
        <p:pic>
          <p:nvPicPr>
            <p:cNvPr id="128" name="Google Shape;128;p5"/>
            <p:cNvPicPr preferRelativeResize="0"/>
            <p:nvPr/>
          </p:nvPicPr>
          <p:blipFill rotWithShape="1">
            <a:blip r:embed="rId4">
              <a:alphaModFix/>
            </a:blip>
            <a:srcRect/>
            <a:stretch/>
          </p:blipFill>
          <p:spPr>
            <a:xfrm>
              <a:off x="5644895" y="5138928"/>
              <a:ext cx="687324" cy="600456"/>
            </a:xfrm>
            <a:prstGeom prst="rect">
              <a:avLst/>
            </a:prstGeom>
            <a:noFill/>
            <a:ln>
              <a:noFill/>
            </a:ln>
          </p:spPr>
        </p:pic>
        <p:sp>
          <p:nvSpPr>
            <p:cNvPr id="129" name="Google Shape;129;p5"/>
            <p:cNvSpPr/>
            <p:nvPr/>
          </p:nvSpPr>
          <p:spPr>
            <a:xfrm>
              <a:off x="3414521" y="4502658"/>
              <a:ext cx="0" cy="118110"/>
            </a:xfrm>
            <a:custGeom>
              <a:avLst/>
              <a:gdLst/>
              <a:ahLst/>
              <a:cxnLst/>
              <a:rect l="l" t="t" r="r" b="b"/>
              <a:pathLst>
                <a:path w="120000" h="118110" extrusionOk="0">
                  <a:moveTo>
                    <a:pt x="0" y="0"/>
                  </a:moveTo>
                  <a:lnTo>
                    <a:pt x="0" y="117602"/>
                  </a:lnTo>
                </a:path>
              </a:pathLst>
            </a:custGeom>
            <a:noFill/>
            <a:ln w="38100"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0" name="Google Shape;130;p5"/>
            <p:cNvSpPr/>
            <p:nvPr/>
          </p:nvSpPr>
          <p:spPr>
            <a:xfrm>
              <a:off x="3576065" y="4432554"/>
              <a:ext cx="3810" cy="258445"/>
            </a:xfrm>
            <a:custGeom>
              <a:avLst/>
              <a:gdLst/>
              <a:ahLst/>
              <a:cxnLst/>
              <a:rect l="l" t="t" r="r" b="b"/>
              <a:pathLst>
                <a:path w="3810" h="258445" extrusionOk="0">
                  <a:moveTo>
                    <a:pt x="1778" y="-19050"/>
                  </a:moveTo>
                  <a:lnTo>
                    <a:pt x="1778" y="277495"/>
                  </a:lnTo>
                </a:path>
              </a:pathLst>
            </a:custGeom>
            <a:noFill/>
            <a:ln w="41650"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1" name="Google Shape;131;p5"/>
            <p:cNvSpPr/>
            <p:nvPr/>
          </p:nvSpPr>
          <p:spPr>
            <a:xfrm>
              <a:off x="3737609" y="4371594"/>
              <a:ext cx="0" cy="358775"/>
            </a:xfrm>
            <a:custGeom>
              <a:avLst/>
              <a:gdLst/>
              <a:ahLst/>
              <a:cxnLst/>
              <a:rect l="l" t="t" r="r" b="b"/>
              <a:pathLst>
                <a:path w="120000" h="358775" extrusionOk="0">
                  <a:moveTo>
                    <a:pt x="0" y="0"/>
                  </a:moveTo>
                  <a:lnTo>
                    <a:pt x="0" y="358647"/>
                  </a:lnTo>
                </a:path>
              </a:pathLst>
            </a:custGeom>
            <a:noFill/>
            <a:ln w="38100"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2" name="Google Shape;132;p5"/>
            <p:cNvSpPr/>
            <p:nvPr/>
          </p:nvSpPr>
          <p:spPr>
            <a:xfrm>
              <a:off x="5070347" y="4552188"/>
              <a:ext cx="623570" cy="512445"/>
            </a:xfrm>
            <a:custGeom>
              <a:avLst/>
              <a:gdLst/>
              <a:ahLst/>
              <a:cxnLst/>
              <a:rect l="l" t="t" r="r" b="b"/>
              <a:pathLst>
                <a:path w="623570" h="512445" extrusionOk="0">
                  <a:moveTo>
                    <a:pt x="244475" y="0"/>
                  </a:moveTo>
                  <a:lnTo>
                    <a:pt x="0" y="92201"/>
                  </a:lnTo>
                  <a:lnTo>
                    <a:pt x="219328" y="198755"/>
                  </a:lnTo>
                  <a:lnTo>
                    <a:pt x="144906" y="230124"/>
                  </a:lnTo>
                  <a:lnTo>
                    <a:pt x="352678" y="331597"/>
                  </a:lnTo>
                  <a:lnTo>
                    <a:pt x="288925" y="353568"/>
                  </a:lnTo>
                  <a:lnTo>
                    <a:pt x="623315" y="512063"/>
                  </a:lnTo>
                  <a:lnTo>
                    <a:pt x="426085" y="305307"/>
                  </a:lnTo>
                  <a:lnTo>
                    <a:pt x="478409" y="284606"/>
                  </a:lnTo>
                  <a:lnTo>
                    <a:pt x="318897" y="161162"/>
                  </a:lnTo>
                  <a:lnTo>
                    <a:pt x="371093" y="144144"/>
                  </a:lnTo>
                  <a:lnTo>
                    <a:pt x="244475" y="0"/>
                  </a:lnTo>
                  <a:close/>
                </a:path>
              </a:pathLst>
            </a:cu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3" name="Google Shape;133;p5"/>
            <p:cNvSpPr/>
            <p:nvPr/>
          </p:nvSpPr>
          <p:spPr>
            <a:xfrm>
              <a:off x="5070347" y="4552188"/>
              <a:ext cx="623570" cy="512445"/>
            </a:xfrm>
            <a:custGeom>
              <a:avLst/>
              <a:gdLst/>
              <a:ahLst/>
              <a:cxnLst/>
              <a:rect l="l" t="t" r="r" b="b"/>
              <a:pathLst>
                <a:path w="623570" h="512445" extrusionOk="0">
                  <a:moveTo>
                    <a:pt x="244475" y="0"/>
                  </a:moveTo>
                  <a:lnTo>
                    <a:pt x="371093" y="144144"/>
                  </a:lnTo>
                  <a:lnTo>
                    <a:pt x="318897" y="161162"/>
                  </a:lnTo>
                  <a:lnTo>
                    <a:pt x="478409" y="284606"/>
                  </a:lnTo>
                  <a:lnTo>
                    <a:pt x="426085" y="305307"/>
                  </a:lnTo>
                  <a:lnTo>
                    <a:pt x="623315" y="512063"/>
                  </a:lnTo>
                  <a:lnTo>
                    <a:pt x="288925" y="353568"/>
                  </a:lnTo>
                  <a:lnTo>
                    <a:pt x="352678" y="331597"/>
                  </a:lnTo>
                  <a:lnTo>
                    <a:pt x="144906" y="230124"/>
                  </a:lnTo>
                  <a:lnTo>
                    <a:pt x="219328" y="198755"/>
                  </a:lnTo>
                  <a:lnTo>
                    <a:pt x="0" y="92201"/>
                  </a:lnTo>
                  <a:lnTo>
                    <a:pt x="244475" y="0"/>
                  </a:lnTo>
                  <a:close/>
                </a:path>
              </a:pathLst>
            </a:custGeom>
            <a:noFill/>
            <a:ln w="12175" cap="flat" cmpd="sng">
              <a:solidFill>
                <a:srgbClr val="BB8B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4" name="Google Shape;134;p5"/>
            <p:cNvSpPr/>
            <p:nvPr/>
          </p:nvSpPr>
          <p:spPr>
            <a:xfrm>
              <a:off x="6510527" y="5643372"/>
              <a:ext cx="2161540" cy="899160"/>
            </a:xfrm>
            <a:custGeom>
              <a:avLst/>
              <a:gdLst/>
              <a:ahLst/>
              <a:cxnLst/>
              <a:rect l="l" t="t" r="r" b="b"/>
              <a:pathLst>
                <a:path w="2161540" h="899159" extrusionOk="0">
                  <a:moveTo>
                    <a:pt x="2011172" y="0"/>
                  </a:moveTo>
                  <a:lnTo>
                    <a:pt x="149860" y="0"/>
                  </a:lnTo>
                  <a:lnTo>
                    <a:pt x="102477" y="7639"/>
                  </a:lnTo>
                  <a:lnTo>
                    <a:pt x="61337" y="28914"/>
                  </a:lnTo>
                  <a:lnTo>
                    <a:pt x="28903" y="61354"/>
                  </a:lnTo>
                  <a:lnTo>
                    <a:pt x="7636" y="102492"/>
                  </a:lnTo>
                  <a:lnTo>
                    <a:pt x="0" y="149859"/>
                  </a:lnTo>
                  <a:lnTo>
                    <a:pt x="0" y="749299"/>
                  </a:lnTo>
                  <a:lnTo>
                    <a:pt x="7636" y="796667"/>
                  </a:lnTo>
                  <a:lnTo>
                    <a:pt x="28903" y="837805"/>
                  </a:lnTo>
                  <a:lnTo>
                    <a:pt x="61337" y="870245"/>
                  </a:lnTo>
                  <a:lnTo>
                    <a:pt x="102477" y="891520"/>
                  </a:lnTo>
                  <a:lnTo>
                    <a:pt x="149860" y="899159"/>
                  </a:lnTo>
                  <a:lnTo>
                    <a:pt x="2011172" y="899159"/>
                  </a:lnTo>
                  <a:lnTo>
                    <a:pt x="2058554" y="891520"/>
                  </a:lnTo>
                  <a:lnTo>
                    <a:pt x="2099694" y="870245"/>
                  </a:lnTo>
                  <a:lnTo>
                    <a:pt x="2132128" y="837805"/>
                  </a:lnTo>
                  <a:lnTo>
                    <a:pt x="2153395" y="796667"/>
                  </a:lnTo>
                  <a:lnTo>
                    <a:pt x="2161031" y="749299"/>
                  </a:lnTo>
                  <a:lnTo>
                    <a:pt x="2161031" y="149859"/>
                  </a:lnTo>
                  <a:lnTo>
                    <a:pt x="2153395" y="102492"/>
                  </a:lnTo>
                  <a:lnTo>
                    <a:pt x="2132128" y="61354"/>
                  </a:lnTo>
                  <a:lnTo>
                    <a:pt x="2099694" y="28914"/>
                  </a:lnTo>
                  <a:lnTo>
                    <a:pt x="2058554" y="7639"/>
                  </a:lnTo>
                  <a:lnTo>
                    <a:pt x="2011172" y="0"/>
                  </a:lnTo>
                  <a:close/>
                </a:path>
              </a:pathLst>
            </a:custGeom>
            <a:solidFill>
              <a:srgbClr val="5B9BD4"/>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5" name="Google Shape;135;p5"/>
            <p:cNvSpPr/>
            <p:nvPr/>
          </p:nvSpPr>
          <p:spPr>
            <a:xfrm>
              <a:off x="6510527" y="5643372"/>
              <a:ext cx="2161540" cy="899160"/>
            </a:xfrm>
            <a:custGeom>
              <a:avLst/>
              <a:gdLst/>
              <a:ahLst/>
              <a:cxnLst/>
              <a:rect l="l" t="t" r="r" b="b"/>
              <a:pathLst>
                <a:path w="2161540" h="899159" extrusionOk="0">
                  <a:moveTo>
                    <a:pt x="0" y="149859"/>
                  </a:moveTo>
                  <a:lnTo>
                    <a:pt x="7636" y="102492"/>
                  </a:lnTo>
                  <a:lnTo>
                    <a:pt x="28903" y="61354"/>
                  </a:lnTo>
                  <a:lnTo>
                    <a:pt x="61337" y="28914"/>
                  </a:lnTo>
                  <a:lnTo>
                    <a:pt x="102477" y="7639"/>
                  </a:lnTo>
                  <a:lnTo>
                    <a:pt x="149860" y="0"/>
                  </a:lnTo>
                  <a:lnTo>
                    <a:pt x="2011172" y="0"/>
                  </a:lnTo>
                  <a:lnTo>
                    <a:pt x="2058554" y="7639"/>
                  </a:lnTo>
                  <a:lnTo>
                    <a:pt x="2099694" y="28914"/>
                  </a:lnTo>
                  <a:lnTo>
                    <a:pt x="2132128" y="61354"/>
                  </a:lnTo>
                  <a:lnTo>
                    <a:pt x="2153395" y="102492"/>
                  </a:lnTo>
                  <a:lnTo>
                    <a:pt x="2161031" y="149859"/>
                  </a:lnTo>
                  <a:lnTo>
                    <a:pt x="2161031" y="749299"/>
                  </a:lnTo>
                  <a:lnTo>
                    <a:pt x="2153395" y="796667"/>
                  </a:lnTo>
                  <a:lnTo>
                    <a:pt x="2132128" y="837805"/>
                  </a:lnTo>
                  <a:lnTo>
                    <a:pt x="2099694" y="870245"/>
                  </a:lnTo>
                  <a:lnTo>
                    <a:pt x="2058554" y="891520"/>
                  </a:lnTo>
                  <a:lnTo>
                    <a:pt x="2011172" y="899159"/>
                  </a:lnTo>
                  <a:lnTo>
                    <a:pt x="149860" y="899159"/>
                  </a:lnTo>
                  <a:lnTo>
                    <a:pt x="102477" y="891520"/>
                  </a:lnTo>
                  <a:lnTo>
                    <a:pt x="61337" y="870245"/>
                  </a:lnTo>
                  <a:lnTo>
                    <a:pt x="28903" y="837805"/>
                  </a:lnTo>
                  <a:lnTo>
                    <a:pt x="7636" y="796667"/>
                  </a:lnTo>
                  <a:lnTo>
                    <a:pt x="0" y="749299"/>
                  </a:lnTo>
                  <a:lnTo>
                    <a:pt x="0" y="149859"/>
                  </a:lnTo>
                  <a:close/>
                </a:path>
              </a:pathLst>
            </a:custGeom>
            <a:noFill/>
            <a:ln w="12175" cap="flat" cmpd="sng">
              <a:solidFill>
                <a:srgbClr val="41709C"/>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36" name="Google Shape;136;p5"/>
          <p:cNvSpPr txBox="1"/>
          <p:nvPr/>
        </p:nvSpPr>
        <p:spPr>
          <a:xfrm>
            <a:off x="6825488" y="5934252"/>
            <a:ext cx="1532255" cy="299720"/>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800">
                <a:solidFill>
                  <a:srgbClr val="FFFFFF"/>
                </a:solidFill>
                <a:latin typeface="MS PGothic"/>
                <a:ea typeface="MS PGothic"/>
                <a:cs typeface="MS PGothic"/>
                <a:sym typeface="MS PGothic"/>
              </a:rPr>
              <a:t>助かるヽ</a:t>
            </a:r>
            <a:r>
              <a:rPr lang="en-US" sz="1800">
                <a:solidFill>
                  <a:srgbClr val="FFFFFF"/>
                </a:solidFill>
                <a:latin typeface="Calibri"/>
                <a:ea typeface="Calibri"/>
                <a:cs typeface="Calibri"/>
                <a:sym typeface="Calibri"/>
              </a:rPr>
              <a:t>(</a:t>
            </a:r>
            <a:r>
              <a:rPr lang="en-US" sz="1800">
                <a:solidFill>
                  <a:srgbClr val="FFFFFF"/>
                </a:solidFill>
                <a:latin typeface="MS PGothic"/>
                <a:ea typeface="MS PGothic"/>
                <a:cs typeface="MS PGothic"/>
                <a:sym typeface="MS PGothic"/>
              </a:rPr>
              <a:t>´▽｀</a:t>
            </a:r>
            <a:r>
              <a:rPr lang="en-US" sz="1800">
                <a:solidFill>
                  <a:srgbClr val="FFFFFF"/>
                </a:solidFill>
                <a:latin typeface="Calibri"/>
                <a:ea typeface="Calibri"/>
                <a:cs typeface="Calibri"/>
                <a:sym typeface="Calibri"/>
              </a:rPr>
              <a:t>)/</a:t>
            </a:r>
            <a:endParaRPr sz="1800">
              <a:solidFill>
                <a:schemeClr val="dk1"/>
              </a:solidFill>
              <a:latin typeface="Calibri"/>
              <a:ea typeface="Calibri"/>
              <a:cs typeface="Calibri"/>
              <a:sym typeface="Calibri"/>
            </a:endParaRPr>
          </a:p>
        </p:txBody>
      </p:sp>
      <p:sp>
        <p:nvSpPr>
          <p:cNvPr id="137" name="Google Shape;137;p5"/>
          <p:cNvSpPr txBox="1"/>
          <p:nvPr/>
        </p:nvSpPr>
        <p:spPr>
          <a:xfrm>
            <a:off x="96253" y="0"/>
            <a:ext cx="8691803" cy="584735"/>
          </a:xfrm>
          <a:prstGeom prst="rect">
            <a:avLst/>
          </a:prstGeom>
          <a:noFill/>
          <a:ln>
            <a:noFill/>
          </a:ln>
        </p:spPr>
        <p:txBody>
          <a:bodyPr spcFirstLastPara="1" wrap="square" lIns="91425" tIns="45700" rIns="91425" bIns="45700" anchor="t" anchorCtr="0">
            <a:spAutoFit/>
          </a:bodyPr>
          <a:lstStyle/>
          <a:p>
            <a:r>
              <a:rPr kumimoji="1" lang="ja-JP" altLang="en-US" sz="3200" dirty="0"/>
              <a:t>アイデアのポイントやテーマとの関連性</a:t>
            </a:r>
          </a:p>
        </p:txBody>
      </p:sp>
      <p:sp>
        <p:nvSpPr>
          <p:cNvPr id="138" name="Google Shape;138;p5"/>
          <p:cNvSpPr txBox="1"/>
          <p:nvPr/>
        </p:nvSpPr>
        <p:spPr>
          <a:xfrm>
            <a:off x="0" y="563670"/>
            <a:ext cx="8830483" cy="307736"/>
          </a:xfrm>
          <a:prstGeom prst="rect">
            <a:avLst/>
          </a:prstGeom>
          <a:noFill/>
          <a:ln>
            <a:noFill/>
          </a:ln>
        </p:spPr>
        <p:txBody>
          <a:bodyPr spcFirstLastPara="1" wrap="square" lIns="91425" tIns="45700" rIns="91425" bIns="45700" anchor="t" anchorCtr="0">
            <a:spAutoFit/>
          </a:bodyPr>
          <a:lstStyle/>
          <a:p>
            <a:r>
              <a:rPr kumimoji="1" lang="en-US" altLang="ja-JP" dirty="0"/>
              <a:t>※</a:t>
            </a:r>
            <a:r>
              <a:rPr kumimoji="1" lang="ja-JP" altLang="en-US" dirty="0"/>
              <a:t>あなたのアイデアのポイントやテーマとの関連性について</a:t>
            </a:r>
            <a:r>
              <a:rPr lang="ja-JP" altLang="en-US" dirty="0"/>
              <a:t>、イラストや表を使って</a:t>
            </a:r>
            <a:r>
              <a:rPr kumimoji="1" lang="ja-JP" altLang="en-US" dirty="0"/>
              <a:t>説明してください。</a:t>
            </a:r>
            <a:endParaRPr kumimoji="1"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6"/>
          <p:cNvSpPr txBox="1"/>
          <p:nvPr/>
        </p:nvSpPr>
        <p:spPr>
          <a:xfrm>
            <a:off x="175056" y="675005"/>
            <a:ext cx="8587944" cy="228909"/>
          </a:xfrm>
          <a:prstGeom prst="rect">
            <a:avLst/>
          </a:prstGeom>
          <a:noFill/>
          <a:ln>
            <a:noFill/>
          </a:ln>
        </p:spPr>
        <p:txBody>
          <a:bodyPr spcFirstLastPara="1" wrap="square" lIns="0" tIns="13325" rIns="0" bIns="0" anchor="t" anchorCtr="0">
            <a:spAutoFit/>
          </a:bodyPr>
          <a:lstStyle/>
          <a:p>
            <a:pPr marL="12700" marR="0" lvl="0" indent="0" algn="l" rtl="0">
              <a:lnSpc>
                <a:spcPct val="100000"/>
              </a:lnSpc>
              <a:spcBef>
                <a:spcPts val="0"/>
              </a:spcBef>
              <a:spcAft>
                <a:spcPts val="0"/>
              </a:spcAft>
              <a:buNone/>
            </a:pPr>
            <a:r>
              <a:rPr lang="en-US" sz="1400">
                <a:solidFill>
                  <a:schemeClr val="dk1"/>
                </a:solidFill>
                <a:latin typeface="MS Gothic"/>
                <a:ea typeface="MS Gothic"/>
                <a:cs typeface="MS Gothic"/>
                <a:sym typeface="MS Gothic"/>
              </a:rPr>
              <a:t>※</a:t>
            </a:r>
            <a:r>
              <a:rPr lang="en-US" sz="1400">
                <a:solidFill>
                  <a:schemeClr val="dk1"/>
                </a:solidFill>
                <a:latin typeface="MS PGothic"/>
                <a:ea typeface="MS PGothic"/>
                <a:cs typeface="MS PGothic"/>
                <a:sym typeface="MS PGothic"/>
              </a:rPr>
              <a:t>既存のアプリ・システムとの違い（どのような機能・考えが新しいか）を、イラストや表を使って説明してください。</a:t>
            </a:r>
            <a:endParaRPr/>
          </a:p>
        </p:txBody>
      </p:sp>
      <p:sp>
        <p:nvSpPr>
          <p:cNvPr id="144" name="Google Shape;144;p6"/>
          <p:cNvSpPr txBox="1">
            <a:spLocks noGrp="1"/>
          </p:cNvSpPr>
          <p:nvPr>
            <p:ph type="title"/>
          </p:nvPr>
        </p:nvSpPr>
        <p:spPr>
          <a:xfrm>
            <a:off x="204556" y="86396"/>
            <a:ext cx="6561074" cy="1001394"/>
          </a:xfrm>
          <a:prstGeom prst="rect">
            <a:avLst/>
          </a:prstGeom>
          <a:noFill/>
          <a:ln>
            <a:noFill/>
          </a:ln>
        </p:spPr>
        <p:txBody>
          <a:bodyPr spcFirstLastPara="1" wrap="square" lIns="0" tIns="12700" rIns="0" bIns="0" anchor="t" anchorCtr="0">
            <a:spAutoFit/>
          </a:bodyPr>
          <a:lstStyle/>
          <a:p>
            <a:pPr marL="12700" lvl="0" indent="0" algn="l" rtl="0">
              <a:lnSpc>
                <a:spcPct val="100000"/>
              </a:lnSpc>
              <a:spcBef>
                <a:spcPts val="0"/>
              </a:spcBef>
              <a:spcAft>
                <a:spcPts val="0"/>
              </a:spcAft>
              <a:buNone/>
            </a:pPr>
            <a:r>
              <a:rPr lang="en-US"/>
              <a:t>作品の新規性</a:t>
            </a:r>
            <a:endParaRPr/>
          </a:p>
        </p:txBody>
      </p:sp>
      <p:sp>
        <p:nvSpPr>
          <p:cNvPr id="145" name="Google Shape;145;p6"/>
          <p:cNvSpPr/>
          <p:nvPr/>
        </p:nvSpPr>
        <p:spPr>
          <a:xfrm>
            <a:off x="96011" y="1093002"/>
            <a:ext cx="8891270" cy="5657160"/>
          </a:xfrm>
          <a:custGeom>
            <a:avLst/>
            <a:gdLst/>
            <a:ahLst/>
            <a:cxnLst/>
            <a:rect l="l" t="t" r="r" b="b"/>
            <a:pathLst>
              <a:path w="8891270" h="5878195" extrusionOk="0">
                <a:moveTo>
                  <a:pt x="0" y="5878068"/>
                </a:moveTo>
                <a:lnTo>
                  <a:pt x="8891016" y="5878068"/>
                </a:lnTo>
                <a:lnTo>
                  <a:pt x="8891016" y="0"/>
                </a:lnTo>
                <a:lnTo>
                  <a:pt x="0" y="0"/>
                </a:lnTo>
                <a:lnTo>
                  <a:pt x="0" y="5878068"/>
                </a:lnTo>
                <a:close/>
              </a:path>
            </a:pathLst>
          </a:custGeom>
          <a:noFill/>
          <a:ln w="121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6" name="Google Shape;146;p6"/>
          <p:cNvSpPr txBox="1"/>
          <p:nvPr/>
        </p:nvSpPr>
        <p:spPr>
          <a:xfrm>
            <a:off x="1257300" y="1866440"/>
            <a:ext cx="6934200" cy="1410643"/>
          </a:xfrm>
          <a:prstGeom prst="rect">
            <a:avLst/>
          </a:prstGeom>
          <a:noFill/>
          <a:ln>
            <a:noFill/>
          </a:ln>
        </p:spPr>
        <p:txBody>
          <a:bodyPr spcFirstLastPara="1" wrap="square" lIns="0" tIns="12700" rIns="0" bIns="0" anchor="t" anchorCtr="0">
            <a:spAutoFit/>
          </a:bodyPr>
          <a:lstStyle/>
          <a:p>
            <a:pPr marL="299085" marR="0" lvl="0" indent="-287019" algn="l" rtl="0">
              <a:lnSpc>
                <a:spcPct val="100000"/>
              </a:lnSpc>
              <a:spcBef>
                <a:spcPts val="0"/>
              </a:spcBef>
              <a:spcAft>
                <a:spcPts val="0"/>
              </a:spcAft>
              <a:buClr>
                <a:schemeClr val="dk1"/>
              </a:buClr>
              <a:buSzPts val="1800"/>
              <a:buFont typeface="Arial"/>
              <a:buChar char="•"/>
            </a:pPr>
            <a:r>
              <a:rPr lang="en-US" sz="1800">
                <a:solidFill>
                  <a:schemeClr val="dk1"/>
                </a:solidFill>
                <a:latin typeface="MS PGothic"/>
                <a:ea typeface="MS PGothic"/>
                <a:cs typeface="MS PGothic"/>
                <a:sym typeface="MS PGothic"/>
              </a:rPr>
              <a:t>管理対象に制限がない</a:t>
            </a:r>
            <a:endParaRPr sz="1800">
              <a:solidFill>
                <a:schemeClr val="dk1"/>
              </a:solidFill>
              <a:latin typeface="MS PGothic"/>
              <a:ea typeface="MS PGothic"/>
              <a:cs typeface="MS PGothic"/>
              <a:sym typeface="MS PGothic"/>
            </a:endParaRPr>
          </a:p>
          <a:p>
            <a:pPr marL="299085" marR="0" lvl="0" indent="-287019" algn="l" rtl="0">
              <a:lnSpc>
                <a:spcPct val="100000"/>
              </a:lnSpc>
              <a:spcBef>
                <a:spcPts val="0"/>
              </a:spcBef>
              <a:spcAft>
                <a:spcPts val="0"/>
              </a:spcAft>
              <a:buClr>
                <a:schemeClr val="dk1"/>
              </a:buClr>
              <a:buSzPts val="1800"/>
              <a:buFont typeface="Arial"/>
              <a:buChar char="•"/>
            </a:pPr>
            <a:r>
              <a:rPr lang="en-US" sz="1800">
                <a:solidFill>
                  <a:schemeClr val="dk1"/>
                </a:solidFill>
                <a:latin typeface="MS PGothic"/>
                <a:ea typeface="MS PGothic"/>
                <a:cs typeface="MS PGothic"/>
                <a:sym typeface="MS PGothic"/>
              </a:rPr>
              <a:t>音が聞こえやすい</a:t>
            </a:r>
            <a:endParaRPr/>
          </a:p>
          <a:p>
            <a:pPr marL="12065" marR="0" lvl="0" indent="0" algn="l" rtl="0">
              <a:lnSpc>
                <a:spcPct val="100000"/>
              </a:lnSpc>
              <a:spcBef>
                <a:spcPts val="0"/>
              </a:spcBef>
              <a:spcAft>
                <a:spcPts val="0"/>
              </a:spcAft>
              <a:buNone/>
            </a:pPr>
            <a:r>
              <a:rPr lang="en-US" sz="1800">
                <a:solidFill>
                  <a:schemeClr val="dk1"/>
                </a:solidFill>
                <a:latin typeface="MS PGothic"/>
                <a:ea typeface="MS PGothic"/>
                <a:cs typeface="MS PGothic"/>
                <a:sym typeface="MS PGothic"/>
              </a:rPr>
              <a:t>　(例)　紛失物がバックの中にあっても利用者に伝わるような音を発する</a:t>
            </a:r>
            <a:endParaRPr sz="1800">
              <a:solidFill>
                <a:schemeClr val="dk1"/>
              </a:solidFill>
              <a:latin typeface="MS PGothic"/>
              <a:ea typeface="MS PGothic"/>
              <a:cs typeface="MS PGothic"/>
              <a:sym typeface="MS PGothic"/>
            </a:endParaRPr>
          </a:p>
          <a:p>
            <a:pPr marL="12065" marR="0" lvl="0" indent="0" algn="l" rtl="0">
              <a:lnSpc>
                <a:spcPct val="100000"/>
              </a:lnSpc>
              <a:spcBef>
                <a:spcPts val="100"/>
              </a:spcBef>
              <a:spcAft>
                <a:spcPts val="0"/>
              </a:spcAft>
              <a:buNone/>
            </a:pPr>
            <a:endParaRPr sz="1800">
              <a:solidFill>
                <a:schemeClr val="dk1"/>
              </a:solidFill>
              <a:latin typeface="MS PGothic"/>
              <a:ea typeface="MS PGothic"/>
              <a:cs typeface="MS PGothic"/>
              <a:sym typeface="MS PGothic"/>
            </a:endParaRPr>
          </a:p>
          <a:p>
            <a:pPr marL="299085" marR="0" lvl="0" indent="-287019" algn="l" rtl="0">
              <a:lnSpc>
                <a:spcPct val="100000"/>
              </a:lnSpc>
              <a:spcBef>
                <a:spcPts val="0"/>
              </a:spcBef>
              <a:spcAft>
                <a:spcPts val="0"/>
              </a:spcAft>
              <a:buClr>
                <a:schemeClr val="dk1"/>
              </a:buClr>
              <a:buSzPts val="1800"/>
              <a:buFont typeface="Arial"/>
              <a:buChar char="•"/>
            </a:pPr>
            <a:r>
              <a:rPr lang="en-US" sz="1800">
                <a:solidFill>
                  <a:schemeClr val="dk1"/>
                </a:solidFill>
                <a:latin typeface="MS PGothic"/>
                <a:ea typeface="MS PGothic"/>
                <a:cs typeface="MS PGothic"/>
                <a:sym typeface="MS PGothic"/>
              </a:rPr>
              <a:t>近距離での正確な探索が可能</a:t>
            </a:r>
            <a:endParaRPr sz="1800">
              <a:solidFill>
                <a:schemeClr val="dk1"/>
              </a:solidFill>
              <a:latin typeface="MS PGothic"/>
              <a:ea typeface="MS PGothic"/>
              <a:cs typeface="MS PGothic"/>
              <a:sym typeface="MS PGothic"/>
            </a:endParaRPr>
          </a:p>
        </p:txBody>
      </p:sp>
      <p:sp>
        <p:nvSpPr>
          <p:cNvPr id="147" name="Google Shape;147;p6"/>
          <p:cNvSpPr txBox="1"/>
          <p:nvPr/>
        </p:nvSpPr>
        <p:spPr>
          <a:xfrm>
            <a:off x="1905000" y="5044177"/>
            <a:ext cx="5791200" cy="289823"/>
          </a:xfrm>
          <a:prstGeom prst="rect">
            <a:avLst/>
          </a:prstGeom>
          <a:noFill/>
          <a:ln>
            <a:noFill/>
          </a:ln>
        </p:spPr>
        <p:txBody>
          <a:bodyPr spcFirstLastPara="1" wrap="square" lIns="0" tIns="12700" rIns="0" bIns="0" anchor="t" anchorCtr="0">
            <a:spAutoFit/>
          </a:bodyPr>
          <a:lstStyle/>
          <a:p>
            <a:pPr marL="12065" marR="0" lvl="0" indent="0" algn="l" rtl="0">
              <a:lnSpc>
                <a:spcPct val="100000"/>
              </a:lnSpc>
              <a:spcBef>
                <a:spcPts val="0"/>
              </a:spcBef>
              <a:spcAft>
                <a:spcPts val="0"/>
              </a:spcAft>
              <a:buNone/>
            </a:pPr>
            <a:r>
              <a:rPr lang="en-US" sz="1800" b="1" u="sng">
                <a:solidFill>
                  <a:schemeClr val="dk1"/>
                </a:solidFill>
                <a:latin typeface="MS PGothic"/>
                <a:ea typeface="MS PGothic"/>
                <a:cs typeface="MS PGothic"/>
                <a:sym typeface="MS PGothic"/>
              </a:rPr>
              <a:t>既存システムではカバーできないものを本アプリで実現！</a:t>
            </a:r>
            <a:endParaRPr sz="1800" b="1" u="sng">
              <a:solidFill>
                <a:schemeClr val="dk1"/>
              </a:solidFill>
              <a:latin typeface="MS PGothic"/>
              <a:ea typeface="MS PGothic"/>
              <a:cs typeface="MS PGothic"/>
              <a:sym typeface="MS PGothic"/>
            </a:endParaRPr>
          </a:p>
        </p:txBody>
      </p:sp>
      <p:grpSp>
        <p:nvGrpSpPr>
          <p:cNvPr id="148" name="Google Shape;148;p6"/>
          <p:cNvGrpSpPr/>
          <p:nvPr/>
        </p:nvGrpSpPr>
        <p:grpSpPr>
          <a:xfrm>
            <a:off x="3814622" y="3960441"/>
            <a:ext cx="1388745" cy="504825"/>
            <a:chOff x="3921251" y="4485131"/>
            <a:chExt cx="1388745" cy="504825"/>
          </a:xfrm>
        </p:grpSpPr>
        <p:sp>
          <p:nvSpPr>
            <p:cNvPr id="149" name="Google Shape;149;p6"/>
            <p:cNvSpPr/>
            <p:nvPr/>
          </p:nvSpPr>
          <p:spPr>
            <a:xfrm>
              <a:off x="3921251" y="4485131"/>
              <a:ext cx="1388745" cy="504825"/>
            </a:xfrm>
            <a:custGeom>
              <a:avLst/>
              <a:gdLst/>
              <a:ahLst/>
              <a:cxnLst/>
              <a:rect l="l" t="t" r="r" b="b"/>
              <a:pathLst>
                <a:path w="1388745" h="504825" extrusionOk="0">
                  <a:moveTo>
                    <a:pt x="1041273" y="0"/>
                  </a:moveTo>
                  <a:lnTo>
                    <a:pt x="347090" y="0"/>
                  </a:lnTo>
                  <a:lnTo>
                    <a:pt x="347090" y="252222"/>
                  </a:lnTo>
                  <a:lnTo>
                    <a:pt x="0" y="252222"/>
                  </a:lnTo>
                  <a:lnTo>
                    <a:pt x="694182" y="504444"/>
                  </a:lnTo>
                  <a:lnTo>
                    <a:pt x="1388364" y="252222"/>
                  </a:lnTo>
                  <a:lnTo>
                    <a:pt x="1041273" y="252222"/>
                  </a:lnTo>
                  <a:lnTo>
                    <a:pt x="1041273" y="0"/>
                  </a:lnTo>
                  <a:close/>
                </a:path>
              </a:pathLst>
            </a:cu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0" name="Google Shape;150;p6"/>
            <p:cNvSpPr/>
            <p:nvPr/>
          </p:nvSpPr>
          <p:spPr>
            <a:xfrm>
              <a:off x="3921251" y="4485131"/>
              <a:ext cx="1388745" cy="504825"/>
            </a:xfrm>
            <a:custGeom>
              <a:avLst/>
              <a:gdLst/>
              <a:ahLst/>
              <a:cxnLst/>
              <a:rect l="l" t="t" r="r" b="b"/>
              <a:pathLst>
                <a:path w="1388745" h="504825" extrusionOk="0">
                  <a:moveTo>
                    <a:pt x="0" y="252222"/>
                  </a:moveTo>
                  <a:lnTo>
                    <a:pt x="347090" y="252222"/>
                  </a:lnTo>
                  <a:lnTo>
                    <a:pt x="347090" y="0"/>
                  </a:lnTo>
                  <a:lnTo>
                    <a:pt x="1041273" y="0"/>
                  </a:lnTo>
                  <a:lnTo>
                    <a:pt x="1041273" y="252222"/>
                  </a:lnTo>
                  <a:lnTo>
                    <a:pt x="1388364" y="252222"/>
                  </a:lnTo>
                  <a:lnTo>
                    <a:pt x="694182" y="504444"/>
                  </a:lnTo>
                  <a:lnTo>
                    <a:pt x="0" y="252222"/>
                  </a:lnTo>
                  <a:close/>
                </a:path>
              </a:pathLst>
            </a:custGeom>
            <a:noFill/>
            <a:ln w="12175" cap="flat" cmpd="sng">
              <a:solidFill>
                <a:srgbClr val="BB8B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51" name="Google Shape;151;p6"/>
          <p:cNvSpPr/>
          <p:nvPr/>
        </p:nvSpPr>
        <p:spPr>
          <a:xfrm>
            <a:off x="941881" y="1638321"/>
            <a:ext cx="7363919" cy="1866879"/>
          </a:xfrm>
          <a:custGeom>
            <a:avLst/>
            <a:gdLst/>
            <a:ahLst/>
            <a:cxnLst/>
            <a:rect l="l" t="t" r="r" b="b"/>
            <a:pathLst>
              <a:path w="7134225" h="1868804" extrusionOk="0">
                <a:moveTo>
                  <a:pt x="0" y="311403"/>
                </a:moveTo>
                <a:lnTo>
                  <a:pt x="3376" y="265392"/>
                </a:lnTo>
                <a:lnTo>
                  <a:pt x="13184" y="221475"/>
                </a:lnTo>
                <a:lnTo>
                  <a:pt x="28942" y="180135"/>
                </a:lnTo>
                <a:lnTo>
                  <a:pt x="50169" y="141852"/>
                </a:lnTo>
                <a:lnTo>
                  <a:pt x="76382" y="107110"/>
                </a:lnTo>
                <a:lnTo>
                  <a:pt x="107100" y="76390"/>
                </a:lnTo>
                <a:lnTo>
                  <a:pt x="141841" y="50175"/>
                </a:lnTo>
                <a:lnTo>
                  <a:pt x="180124" y="28946"/>
                </a:lnTo>
                <a:lnTo>
                  <a:pt x="221466" y="13186"/>
                </a:lnTo>
                <a:lnTo>
                  <a:pt x="265387" y="3376"/>
                </a:lnTo>
                <a:lnTo>
                  <a:pt x="311403" y="0"/>
                </a:lnTo>
                <a:lnTo>
                  <a:pt x="6822440" y="0"/>
                </a:lnTo>
                <a:lnTo>
                  <a:pt x="6868451" y="3376"/>
                </a:lnTo>
                <a:lnTo>
                  <a:pt x="6912368" y="13186"/>
                </a:lnTo>
                <a:lnTo>
                  <a:pt x="6953708" y="28946"/>
                </a:lnTo>
                <a:lnTo>
                  <a:pt x="6991991" y="50175"/>
                </a:lnTo>
                <a:lnTo>
                  <a:pt x="7026733" y="76390"/>
                </a:lnTo>
                <a:lnTo>
                  <a:pt x="7057453" y="107110"/>
                </a:lnTo>
                <a:lnTo>
                  <a:pt x="7083668" y="141852"/>
                </a:lnTo>
                <a:lnTo>
                  <a:pt x="7104897" y="180135"/>
                </a:lnTo>
                <a:lnTo>
                  <a:pt x="7120657" y="221475"/>
                </a:lnTo>
                <a:lnTo>
                  <a:pt x="7130467" y="265392"/>
                </a:lnTo>
                <a:lnTo>
                  <a:pt x="7133844" y="311403"/>
                </a:lnTo>
                <a:lnTo>
                  <a:pt x="7133844" y="1557020"/>
                </a:lnTo>
                <a:lnTo>
                  <a:pt x="7130467" y="1603031"/>
                </a:lnTo>
                <a:lnTo>
                  <a:pt x="7120657" y="1646948"/>
                </a:lnTo>
                <a:lnTo>
                  <a:pt x="7104897" y="1688288"/>
                </a:lnTo>
                <a:lnTo>
                  <a:pt x="7083668" y="1726571"/>
                </a:lnTo>
                <a:lnTo>
                  <a:pt x="7057453" y="1761313"/>
                </a:lnTo>
                <a:lnTo>
                  <a:pt x="7026733" y="1792033"/>
                </a:lnTo>
                <a:lnTo>
                  <a:pt x="6991991" y="1818248"/>
                </a:lnTo>
                <a:lnTo>
                  <a:pt x="6953708" y="1839477"/>
                </a:lnTo>
                <a:lnTo>
                  <a:pt x="6912368" y="1855237"/>
                </a:lnTo>
                <a:lnTo>
                  <a:pt x="6868451" y="1865047"/>
                </a:lnTo>
                <a:lnTo>
                  <a:pt x="6822440" y="1868423"/>
                </a:lnTo>
                <a:lnTo>
                  <a:pt x="311403" y="1868423"/>
                </a:lnTo>
                <a:lnTo>
                  <a:pt x="265387" y="1865047"/>
                </a:lnTo>
                <a:lnTo>
                  <a:pt x="221466" y="1855237"/>
                </a:lnTo>
                <a:lnTo>
                  <a:pt x="180124" y="1839477"/>
                </a:lnTo>
                <a:lnTo>
                  <a:pt x="141841" y="1818248"/>
                </a:lnTo>
                <a:lnTo>
                  <a:pt x="107100" y="1792033"/>
                </a:lnTo>
                <a:lnTo>
                  <a:pt x="76382" y="1761313"/>
                </a:lnTo>
                <a:lnTo>
                  <a:pt x="50169" y="1726571"/>
                </a:lnTo>
                <a:lnTo>
                  <a:pt x="28942" y="1688288"/>
                </a:lnTo>
                <a:lnTo>
                  <a:pt x="13184" y="1646948"/>
                </a:lnTo>
                <a:lnTo>
                  <a:pt x="3376" y="1603031"/>
                </a:lnTo>
                <a:lnTo>
                  <a:pt x="0" y="1557020"/>
                </a:lnTo>
                <a:lnTo>
                  <a:pt x="0" y="311403"/>
                </a:lnTo>
                <a:close/>
              </a:path>
            </a:pathLst>
          </a:custGeom>
          <a:noFill/>
          <a:ln w="12175" cap="flat" cmpd="sng">
            <a:solidFill>
              <a:srgbClr val="FFC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Shape 155"/>
        <p:cNvGrpSpPr/>
        <p:nvPr/>
      </p:nvGrpSpPr>
      <p:grpSpPr>
        <a:xfrm>
          <a:off x="0" y="0"/>
          <a:ext cx="0" cy="0"/>
          <a:chOff x="0" y="0"/>
          <a:chExt cx="0" cy="0"/>
        </a:xfrm>
      </p:grpSpPr>
      <p:grpSp>
        <p:nvGrpSpPr>
          <p:cNvPr id="156" name="Google Shape;156;p7"/>
          <p:cNvGrpSpPr/>
          <p:nvPr/>
        </p:nvGrpSpPr>
        <p:grpSpPr>
          <a:xfrm>
            <a:off x="96011" y="1086611"/>
            <a:ext cx="8891270" cy="5663565"/>
            <a:chOff x="96011" y="1086611"/>
            <a:chExt cx="8891270" cy="5663565"/>
          </a:xfrm>
        </p:grpSpPr>
        <p:sp>
          <p:nvSpPr>
            <p:cNvPr id="157" name="Google Shape;157;p7"/>
            <p:cNvSpPr/>
            <p:nvPr/>
          </p:nvSpPr>
          <p:spPr>
            <a:xfrm>
              <a:off x="96011" y="1086611"/>
              <a:ext cx="8891270" cy="5663565"/>
            </a:xfrm>
            <a:custGeom>
              <a:avLst/>
              <a:gdLst/>
              <a:ahLst/>
              <a:cxnLst/>
              <a:rect l="l" t="t" r="r" b="b"/>
              <a:pathLst>
                <a:path w="8891270" h="5663565" extrusionOk="0">
                  <a:moveTo>
                    <a:pt x="0" y="5663184"/>
                  </a:moveTo>
                  <a:lnTo>
                    <a:pt x="8891016" y="5663184"/>
                  </a:lnTo>
                  <a:lnTo>
                    <a:pt x="8891016" y="0"/>
                  </a:lnTo>
                  <a:lnTo>
                    <a:pt x="0" y="0"/>
                  </a:lnTo>
                  <a:lnTo>
                    <a:pt x="0" y="5663184"/>
                  </a:lnTo>
                  <a:close/>
                </a:path>
              </a:pathLst>
            </a:custGeom>
            <a:noFill/>
            <a:ln w="121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58" name="Google Shape;158;p7"/>
            <p:cNvPicPr preferRelativeResize="0"/>
            <p:nvPr/>
          </p:nvPicPr>
          <p:blipFill rotWithShape="1">
            <a:blip r:embed="rId3">
              <a:alphaModFix/>
            </a:blip>
            <a:srcRect/>
            <a:stretch/>
          </p:blipFill>
          <p:spPr>
            <a:xfrm>
              <a:off x="573024" y="1331975"/>
              <a:ext cx="2575560" cy="5373624"/>
            </a:xfrm>
            <a:prstGeom prst="rect">
              <a:avLst/>
            </a:prstGeom>
            <a:noFill/>
            <a:ln>
              <a:noFill/>
            </a:ln>
          </p:spPr>
        </p:pic>
      </p:grpSp>
      <p:sp>
        <p:nvSpPr>
          <p:cNvPr id="159" name="Google Shape;159;p7"/>
          <p:cNvSpPr txBox="1"/>
          <p:nvPr/>
        </p:nvSpPr>
        <p:spPr>
          <a:xfrm>
            <a:off x="906576" y="2221230"/>
            <a:ext cx="1452245" cy="239395"/>
          </a:xfrm>
          <a:prstGeom prst="rect">
            <a:avLst/>
          </a:prstGeom>
          <a:noFill/>
          <a:ln>
            <a:noFill/>
          </a:ln>
        </p:spPr>
        <p:txBody>
          <a:bodyPr spcFirstLastPara="1" wrap="square" lIns="0" tIns="13325" rIns="0" bIns="0" anchor="t" anchorCtr="0">
            <a:spAutoFit/>
          </a:bodyPr>
          <a:lstStyle/>
          <a:p>
            <a:pPr marL="12700" marR="0" lvl="0" indent="0" algn="l" rtl="0">
              <a:lnSpc>
                <a:spcPct val="100000"/>
              </a:lnSpc>
              <a:spcBef>
                <a:spcPts val="0"/>
              </a:spcBef>
              <a:spcAft>
                <a:spcPts val="0"/>
              </a:spcAft>
              <a:buNone/>
            </a:pPr>
            <a:r>
              <a:rPr lang="en-US" sz="1400">
                <a:solidFill>
                  <a:schemeClr val="dk1"/>
                </a:solidFill>
                <a:latin typeface="SimSun"/>
                <a:ea typeface="SimSun"/>
                <a:cs typeface="SimSun"/>
                <a:sym typeface="SimSun"/>
              </a:rPr>
              <a:t>無くしたものは？</a:t>
            </a:r>
            <a:endParaRPr sz="1400">
              <a:solidFill>
                <a:schemeClr val="dk1"/>
              </a:solidFill>
              <a:latin typeface="SimSun"/>
              <a:ea typeface="SimSun"/>
              <a:cs typeface="SimSun"/>
              <a:sym typeface="SimSun"/>
            </a:endParaRPr>
          </a:p>
        </p:txBody>
      </p:sp>
      <p:grpSp>
        <p:nvGrpSpPr>
          <p:cNvPr id="160" name="Google Shape;160;p7"/>
          <p:cNvGrpSpPr/>
          <p:nvPr/>
        </p:nvGrpSpPr>
        <p:grpSpPr>
          <a:xfrm>
            <a:off x="961644" y="2711195"/>
            <a:ext cx="1798320" cy="292735"/>
            <a:chOff x="961644" y="2711195"/>
            <a:chExt cx="1798320" cy="292735"/>
          </a:xfrm>
        </p:grpSpPr>
        <p:sp>
          <p:nvSpPr>
            <p:cNvPr id="161" name="Google Shape;161;p7"/>
            <p:cNvSpPr/>
            <p:nvPr/>
          </p:nvSpPr>
          <p:spPr>
            <a:xfrm>
              <a:off x="961644" y="2711195"/>
              <a:ext cx="1798320" cy="292735"/>
            </a:xfrm>
            <a:custGeom>
              <a:avLst/>
              <a:gdLst/>
              <a:ahLst/>
              <a:cxnLst/>
              <a:rect l="l" t="t" r="r" b="b"/>
              <a:pathLst>
                <a:path w="1798320" h="292735" extrusionOk="0">
                  <a:moveTo>
                    <a:pt x="1749552" y="0"/>
                  </a:moveTo>
                  <a:lnTo>
                    <a:pt x="48768" y="0"/>
                  </a:lnTo>
                  <a:lnTo>
                    <a:pt x="29784" y="3833"/>
                  </a:lnTo>
                  <a:lnTo>
                    <a:pt x="14282" y="14287"/>
                  </a:lnTo>
                  <a:lnTo>
                    <a:pt x="3832" y="29789"/>
                  </a:lnTo>
                  <a:lnTo>
                    <a:pt x="0" y="48767"/>
                  </a:lnTo>
                  <a:lnTo>
                    <a:pt x="0" y="243839"/>
                  </a:lnTo>
                  <a:lnTo>
                    <a:pt x="3832" y="262818"/>
                  </a:lnTo>
                  <a:lnTo>
                    <a:pt x="14282" y="278320"/>
                  </a:lnTo>
                  <a:lnTo>
                    <a:pt x="29784" y="288774"/>
                  </a:lnTo>
                  <a:lnTo>
                    <a:pt x="48768" y="292607"/>
                  </a:lnTo>
                  <a:lnTo>
                    <a:pt x="1749552" y="292607"/>
                  </a:lnTo>
                  <a:lnTo>
                    <a:pt x="1768530" y="288774"/>
                  </a:lnTo>
                  <a:lnTo>
                    <a:pt x="1784032" y="278320"/>
                  </a:lnTo>
                  <a:lnTo>
                    <a:pt x="1794486" y="262818"/>
                  </a:lnTo>
                  <a:lnTo>
                    <a:pt x="1798320" y="243839"/>
                  </a:lnTo>
                  <a:lnTo>
                    <a:pt x="1798320" y="48767"/>
                  </a:lnTo>
                  <a:lnTo>
                    <a:pt x="1794486" y="29789"/>
                  </a:lnTo>
                  <a:lnTo>
                    <a:pt x="1784032" y="14287"/>
                  </a:lnTo>
                  <a:lnTo>
                    <a:pt x="1768530" y="3833"/>
                  </a:lnTo>
                  <a:lnTo>
                    <a:pt x="1749552"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2" name="Google Shape;162;p7"/>
            <p:cNvSpPr/>
            <p:nvPr/>
          </p:nvSpPr>
          <p:spPr>
            <a:xfrm>
              <a:off x="961644" y="2711195"/>
              <a:ext cx="1798320" cy="292735"/>
            </a:xfrm>
            <a:custGeom>
              <a:avLst/>
              <a:gdLst/>
              <a:ahLst/>
              <a:cxnLst/>
              <a:rect l="l" t="t" r="r" b="b"/>
              <a:pathLst>
                <a:path w="1798320" h="292735" extrusionOk="0">
                  <a:moveTo>
                    <a:pt x="0" y="48767"/>
                  </a:moveTo>
                  <a:lnTo>
                    <a:pt x="3832" y="29789"/>
                  </a:lnTo>
                  <a:lnTo>
                    <a:pt x="14282" y="14287"/>
                  </a:lnTo>
                  <a:lnTo>
                    <a:pt x="29784" y="3833"/>
                  </a:lnTo>
                  <a:lnTo>
                    <a:pt x="48768" y="0"/>
                  </a:lnTo>
                  <a:lnTo>
                    <a:pt x="1749552" y="0"/>
                  </a:lnTo>
                  <a:lnTo>
                    <a:pt x="1768530" y="3833"/>
                  </a:lnTo>
                  <a:lnTo>
                    <a:pt x="1784032" y="14287"/>
                  </a:lnTo>
                  <a:lnTo>
                    <a:pt x="1794486" y="29789"/>
                  </a:lnTo>
                  <a:lnTo>
                    <a:pt x="1798320" y="48767"/>
                  </a:lnTo>
                  <a:lnTo>
                    <a:pt x="1798320" y="243839"/>
                  </a:lnTo>
                  <a:lnTo>
                    <a:pt x="1794486" y="262818"/>
                  </a:lnTo>
                  <a:lnTo>
                    <a:pt x="1784032" y="278320"/>
                  </a:lnTo>
                  <a:lnTo>
                    <a:pt x="1768530" y="288774"/>
                  </a:lnTo>
                  <a:lnTo>
                    <a:pt x="1749552" y="292607"/>
                  </a:lnTo>
                  <a:lnTo>
                    <a:pt x="48768" y="292607"/>
                  </a:lnTo>
                  <a:lnTo>
                    <a:pt x="29784" y="288774"/>
                  </a:lnTo>
                  <a:lnTo>
                    <a:pt x="14282" y="278320"/>
                  </a:lnTo>
                  <a:lnTo>
                    <a:pt x="3832" y="262818"/>
                  </a:lnTo>
                  <a:lnTo>
                    <a:pt x="0" y="243839"/>
                  </a:lnTo>
                  <a:lnTo>
                    <a:pt x="0" y="48767"/>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63" name="Google Shape;163;p7"/>
          <p:cNvSpPr txBox="1"/>
          <p:nvPr/>
        </p:nvSpPr>
        <p:spPr>
          <a:xfrm>
            <a:off x="1238503" y="2731134"/>
            <a:ext cx="12446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テレビのリモコン</a:t>
            </a:r>
            <a:endParaRPr sz="1200">
              <a:solidFill>
                <a:schemeClr val="dk1"/>
              </a:solidFill>
              <a:latin typeface="SimSun"/>
              <a:ea typeface="SimSun"/>
              <a:cs typeface="SimSun"/>
              <a:sym typeface="SimSun"/>
            </a:endParaRPr>
          </a:p>
        </p:txBody>
      </p:sp>
      <p:grpSp>
        <p:nvGrpSpPr>
          <p:cNvPr id="164" name="Google Shape;164;p7"/>
          <p:cNvGrpSpPr/>
          <p:nvPr/>
        </p:nvGrpSpPr>
        <p:grpSpPr>
          <a:xfrm>
            <a:off x="967739" y="3247644"/>
            <a:ext cx="1798320" cy="291465"/>
            <a:chOff x="967739" y="3247644"/>
            <a:chExt cx="1798320" cy="291465"/>
          </a:xfrm>
        </p:grpSpPr>
        <p:sp>
          <p:nvSpPr>
            <p:cNvPr id="165" name="Google Shape;165;p7"/>
            <p:cNvSpPr/>
            <p:nvPr/>
          </p:nvSpPr>
          <p:spPr>
            <a:xfrm>
              <a:off x="967739" y="3247644"/>
              <a:ext cx="1798320" cy="291465"/>
            </a:xfrm>
            <a:custGeom>
              <a:avLst/>
              <a:gdLst/>
              <a:ahLst/>
              <a:cxnLst/>
              <a:rect l="l" t="t" r="r" b="b"/>
              <a:pathLst>
                <a:path w="1798320" h="291464" extrusionOk="0">
                  <a:moveTo>
                    <a:pt x="1749805" y="0"/>
                  </a:moveTo>
                  <a:lnTo>
                    <a:pt x="48513" y="0"/>
                  </a:lnTo>
                  <a:lnTo>
                    <a:pt x="29628" y="3811"/>
                  </a:lnTo>
                  <a:lnTo>
                    <a:pt x="14208" y="14208"/>
                  </a:lnTo>
                  <a:lnTo>
                    <a:pt x="3811" y="29628"/>
                  </a:lnTo>
                  <a:lnTo>
                    <a:pt x="0" y="48513"/>
                  </a:lnTo>
                  <a:lnTo>
                    <a:pt x="0" y="242569"/>
                  </a:lnTo>
                  <a:lnTo>
                    <a:pt x="3811" y="261455"/>
                  </a:lnTo>
                  <a:lnTo>
                    <a:pt x="14208" y="276875"/>
                  </a:lnTo>
                  <a:lnTo>
                    <a:pt x="29628" y="287272"/>
                  </a:lnTo>
                  <a:lnTo>
                    <a:pt x="48513" y="291083"/>
                  </a:lnTo>
                  <a:lnTo>
                    <a:pt x="1749805" y="291083"/>
                  </a:lnTo>
                  <a:lnTo>
                    <a:pt x="1768691" y="287272"/>
                  </a:lnTo>
                  <a:lnTo>
                    <a:pt x="1784111" y="276875"/>
                  </a:lnTo>
                  <a:lnTo>
                    <a:pt x="1794508" y="261455"/>
                  </a:lnTo>
                  <a:lnTo>
                    <a:pt x="1798320" y="242569"/>
                  </a:lnTo>
                  <a:lnTo>
                    <a:pt x="1798320" y="48513"/>
                  </a:lnTo>
                  <a:lnTo>
                    <a:pt x="1794508" y="29628"/>
                  </a:lnTo>
                  <a:lnTo>
                    <a:pt x="1784111" y="14208"/>
                  </a:lnTo>
                  <a:lnTo>
                    <a:pt x="1768691" y="3811"/>
                  </a:lnTo>
                  <a:lnTo>
                    <a:pt x="1749805"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6" name="Google Shape;166;p7"/>
            <p:cNvSpPr/>
            <p:nvPr/>
          </p:nvSpPr>
          <p:spPr>
            <a:xfrm>
              <a:off x="967739" y="3247644"/>
              <a:ext cx="1798320" cy="291465"/>
            </a:xfrm>
            <a:custGeom>
              <a:avLst/>
              <a:gdLst/>
              <a:ahLst/>
              <a:cxnLst/>
              <a:rect l="l" t="t" r="r" b="b"/>
              <a:pathLst>
                <a:path w="1798320" h="291464" extrusionOk="0">
                  <a:moveTo>
                    <a:pt x="0" y="48513"/>
                  </a:moveTo>
                  <a:lnTo>
                    <a:pt x="3811" y="29628"/>
                  </a:lnTo>
                  <a:lnTo>
                    <a:pt x="14208" y="14208"/>
                  </a:lnTo>
                  <a:lnTo>
                    <a:pt x="29628" y="3811"/>
                  </a:lnTo>
                  <a:lnTo>
                    <a:pt x="48513" y="0"/>
                  </a:lnTo>
                  <a:lnTo>
                    <a:pt x="1749805" y="0"/>
                  </a:lnTo>
                  <a:lnTo>
                    <a:pt x="1768691" y="3811"/>
                  </a:lnTo>
                  <a:lnTo>
                    <a:pt x="1784111" y="14208"/>
                  </a:lnTo>
                  <a:lnTo>
                    <a:pt x="1794508" y="29628"/>
                  </a:lnTo>
                  <a:lnTo>
                    <a:pt x="1798320" y="48513"/>
                  </a:lnTo>
                  <a:lnTo>
                    <a:pt x="1798320" y="242569"/>
                  </a:lnTo>
                  <a:lnTo>
                    <a:pt x="1794508" y="261455"/>
                  </a:lnTo>
                  <a:lnTo>
                    <a:pt x="1784111" y="276875"/>
                  </a:lnTo>
                  <a:lnTo>
                    <a:pt x="1768691" y="287272"/>
                  </a:lnTo>
                  <a:lnTo>
                    <a:pt x="1749805" y="291083"/>
                  </a:lnTo>
                  <a:lnTo>
                    <a:pt x="48513" y="291083"/>
                  </a:lnTo>
                  <a:lnTo>
                    <a:pt x="29628" y="287272"/>
                  </a:lnTo>
                  <a:lnTo>
                    <a:pt x="14208" y="276875"/>
                  </a:lnTo>
                  <a:lnTo>
                    <a:pt x="3811" y="261455"/>
                  </a:lnTo>
                  <a:lnTo>
                    <a:pt x="0" y="242569"/>
                  </a:lnTo>
                  <a:lnTo>
                    <a:pt x="0" y="48513"/>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67" name="Google Shape;167;p7"/>
          <p:cNvSpPr txBox="1"/>
          <p:nvPr/>
        </p:nvSpPr>
        <p:spPr>
          <a:xfrm>
            <a:off x="1168095" y="3266694"/>
            <a:ext cx="13970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エアコンのリモコン</a:t>
            </a:r>
            <a:endParaRPr sz="1200">
              <a:solidFill>
                <a:schemeClr val="dk1"/>
              </a:solidFill>
              <a:latin typeface="SimSun"/>
              <a:ea typeface="SimSun"/>
              <a:cs typeface="SimSun"/>
              <a:sym typeface="SimSun"/>
            </a:endParaRPr>
          </a:p>
        </p:txBody>
      </p:sp>
      <p:grpSp>
        <p:nvGrpSpPr>
          <p:cNvPr id="168" name="Google Shape;168;p7"/>
          <p:cNvGrpSpPr/>
          <p:nvPr/>
        </p:nvGrpSpPr>
        <p:grpSpPr>
          <a:xfrm>
            <a:off x="961644" y="3796284"/>
            <a:ext cx="1798320" cy="292735"/>
            <a:chOff x="961644" y="3796284"/>
            <a:chExt cx="1798320" cy="292735"/>
          </a:xfrm>
        </p:grpSpPr>
        <p:sp>
          <p:nvSpPr>
            <p:cNvPr id="169" name="Google Shape;169;p7"/>
            <p:cNvSpPr/>
            <p:nvPr/>
          </p:nvSpPr>
          <p:spPr>
            <a:xfrm>
              <a:off x="961644" y="3796284"/>
              <a:ext cx="1798320" cy="292735"/>
            </a:xfrm>
            <a:custGeom>
              <a:avLst/>
              <a:gdLst/>
              <a:ahLst/>
              <a:cxnLst/>
              <a:rect l="l" t="t" r="r" b="b"/>
              <a:pathLst>
                <a:path w="1798320" h="292735" extrusionOk="0">
                  <a:moveTo>
                    <a:pt x="1749552" y="0"/>
                  </a:moveTo>
                  <a:lnTo>
                    <a:pt x="48768" y="0"/>
                  </a:lnTo>
                  <a:lnTo>
                    <a:pt x="29784" y="3833"/>
                  </a:lnTo>
                  <a:lnTo>
                    <a:pt x="14282" y="14287"/>
                  </a:lnTo>
                  <a:lnTo>
                    <a:pt x="3832" y="29789"/>
                  </a:lnTo>
                  <a:lnTo>
                    <a:pt x="0" y="48768"/>
                  </a:lnTo>
                  <a:lnTo>
                    <a:pt x="0" y="243840"/>
                  </a:lnTo>
                  <a:lnTo>
                    <a:pt x="3832" y="262818"/>
                  </a:lnTo>
                  <a:lnTo>
                    <a:pt x="14282" y="278320"/>
                  </a:lnTo>
                  <a:lnTo>
                    <a:pt x="29784" y="288774"/>
                  </a:lnTo>
                  <a:lnTo>
                    <a:pt x="48768" y="292608"/>
                  </a:lnTo>
                  <a:lnTo>
                    <a:pt x="1749552" y="292608"/>
                  </a:lnTo>
                  <a:lnTo>
                    <a:pt x="1768530" y="288774"/>
                  </a:lnTo>
                  <a:lnTo>
                    <a:pt x="1784032" y="278320"/>
                  </a:lnTo>
                  <a:lnTo>
                    <a:pt x="1794486" y="262818"/>
                  </a:lnTo>
                  <a:lnTo>
                    <a:pt x="1798320" y="243840"/>
                  </a:lnTo>
                  <a:lnTo>
                    <a:pt x="1798320" y="48768"/>
                  </a:lnTo>
                  <a:lnTo>
                    <a:pt x="1794486" y="29789"/>
                  </a:lnTo>
                  <a:lnTo>
                    <a:pt x="1784032" y="14287"/>
                  </a:lnTo>
                  <a:lnTo>
                    <a:pt x="1768530" y="3833"/>
                  </a:lnTo>
                  <a:lnTo>
                    <a:pt x="1749552"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0" name="Google Shape;170;p7"/>
            <p:cNvSpPr/>
            <p:nvPr/>
          </p:nvSpPr>
          <p:spPr>
            <a:xfrm>
              <a:off x="961644" y="3796284"/>
              <a:ext cx="1798320" cy="292735"/>
            </a:xfrm>
            <a:custGeom>
              <a:avLst/>
              <a:gdLst/>
              <a:ahLst/>
              <a:cxnLst/>
              <a:rect l="l" t="t" r="r" b="b"/>
              <a:pathLst>
                <a:path w="1798320" h="292735" extrusionOk="0">
                  <a:moveTo>
                    <a:pt x="0" y="48768"/>
                  </a:moveTo>
                  <a:lnTo>
                    <a:pt x="3832" y="29789"/>
                  </a:lnTo>
                  <a:lnTo>
                    <a:pt x="14282" y="14287"/>
                  </a:lnTo>
                  <a:lnTo>
                    <a:pt x="29784" y="3833"/>
                  </a:lnTo>
                  <a:lnTo>
                    <a:pt x="48768" y="0"/>
                  </a:lnTo>
                  <a:lnTo>
                    <a:pt x="1749552" y="0"/>
                  </a:lnTo>
                  <a:lnTo>
                    <a:pt x="1768530" y="3833"/>
                  </a:lnTo>
                  <a:lnTo>
                    <a:pt x="1784032" y="14287"/>
                  </a:lnTo>
                  <a:lnTo>
                    <a:pt x="1794486" y="29789"/>
                  </a:lnTo>
                  <a:lnTo>
                    <a:pt x="1798320" y="48768"/>
                  </a:lnTo>
                  <a:lnTo>
                    <a:pt x="1798320" y="243840"/>
                  </a:lnTo>
                  <a:lnTo>
                    <a:pt x="1794486" y="262818"/>
                  </a:lnTo>
                  <a:lnTo>
                    <a:pt x="1784032" y="278320"/>
                  </a:lnTo>
                  <a:lnTo>
                    <a:pt x="1768530" y="288774"/>
                  </a:lnTo>
                  <a:lnTo>
                    <a:pt x="1749552" y="292608"/>
                  </a:lnTo>
                  <a:lnTo>
                    <a:pt x="48768" y="292608"/>
                  </a:lnTo>
                  <a:lnTo>
                    <a:pt x="29784" y="288774"/>
                  </a:lnTo>
                  <a:lnTo>
                    <a:pt x="14282" y="278320"/>
                  </a:lnTo>
                  <a:lnTo>
                    <a:pt x="3832" y="262818"/>
                  </a:lnTo>
                  <a:lnTo>
                    <a:pt x="0" y="243840"/>
                  </a:lnTo>
                  <a:lnTo>
                    <a:pt x="0" y="48768"/>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71" name="Google Shape;171;p7"/>
          <p:cNvSpPr txBox="1"/>
          <p:nvPr/>
        </p:nvSpPr>
        <p:spPr>
          <a:xfrm>
            <a:off x="1467103" y="3816857"/>
            <a:ext cx="7874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自転車の鍵</a:t>
            </a:r>
            <a:endParaRPr sz="1200">
              <a:solidFill>
                <a:schemeClr val="dk1"/>
              </a:solidFill>
              <a:latin typeface="SimSun"/>
              <a:ea typeface="SimSun"/>
              <a:cs typeface="SimSun"/>
              <a:sym typeface="SimSun"/>
            </a:endParaRPr>
          </a:p>
        </p:txBody>
      </p:sp>
      <p:grpSp>
        <p:nvGrpSpPr>
          <p:cNvPr id="172" name="Google Shape;172;p7"/>
          <p:cNvGrpSpPr/>
          <p:nvPr/>
        </p:nvGrpSpPr>
        <p:grpSpPr>
          <a:xfrm>
            <a:off x="961644" y="4367784"/>
            <a:ext cx="1798320" cy="291465"/>
            <a:chOff x="961644" y="4367784"/>
            <a:chExt cx="1798320" cy="291465"/>
          </a:xfrm>
        </p:grpSpPr>
        <p:sp>
          <p:nvSpPr>
            <p:cNvPr id="173" name="Google Shape;173;p7"/>
            <p:cNvSpPr/>
            <p:nvPr/>
          </p:nvSpPr>
          <p:spPr>
            <a:xfrm>
              <a:off x="961644" y="4367784"/>
              <a:ext cx="1798320" cy="291465"/>
            </a:xfrm>
            <a:custGeom>
              <a:avLst/>
              <a:gdLst/>
              <a:ahLst/>
              <a:cxnLst/>
              <a:rect l="l" t="t" r="r" b="b"/>
              <a:pathLst>
                <a:path w="1798320" h="291464" extrusionOk="0">
                  <a:moveTo>
                    <a:pt x="1749806" y="0"/>
                  </a:moveTo>
                  <a:lnTo>
                    <a:pt x="48514" y="0"/>
                  </a:lnTo>
                  <a:lnTo>
                    <a:pt x="29628" y="3811"/>
                  </a:lnTo>
                  <a:lnTo>
                    <a:pt x="14208" y="14208"/>
                  </a:lnTo>
                  <a:lnTo>
                    <a:pt x="3811" y="29628"/>
                  </a:lnTo>
                  <a:lnTo>
                    <a:pt x="0" y="48514"/>
                  </a:lnTo>
                  <a:lnTo>
                    <a:pt x="0" y="242570"/>
                  </a:lnTo>
                  <a:lnTo>
                    <a:pt x="3811" y="261455"/>
                  </a:lnTo>
                  <a:lnTo>
                    <a:pt x="14208" y="276875"/>
                  </a:lnTo>
                  <a:lnTo>
                    <a:pt x="29628" y="287272"/>
                  </a:lnTo>
                  <a:lnTo>
                    <a:pt x="48514" y="291084"/>
                  </a:lnTo>
                  <a:lnTo>
                    <a:pt x="1749806" y="291084"/>
                  </a:lnTo>
                  <a:lnTo>
                    <a:pt x="1768691" y="287272"/>
                  </a:lnTo>
                  <a:lnTo>
                    <a:pt x="1784111" y="276875"/>
                  </a:lnTo>
                  <a:lnTo>
                    <a:pt x="1794508" y="261455"/>
                  </a:lnTo>
                  <a:lnTo>
                    <a:pt x="1798320" y="242570"/>
                  </a:lnTo>
                  <a:lnTo>
                    <a:pt x="1798320" y="48514"/>
                  </a:lnTo>
                  <a:lnTo>
                    <a:pt x="1794508" y="29628"/>
                  </a:lnTo>
                  <a:lnTo>
                    <a:pt x="1784111" y="14208"/>
                  </a:lnTo>
                  <a:lnTo>
                    <a:pt x="1768691" y="3811"/>
                  </a:lnTo>
                  <a:lnTo>
                    <a:pt x="1749806"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4" name="Google Shape;174;p7"/>
            <p:cNvSpPr/>
            <p:nvPr/>
          </p:nvSpPr>
          <p:spPr>
            <a:xfrm>
              <a:off x="961644" y="4367784"/>
              <a:ext cx="1798320" cy="291465"/>
            </a:xfrm>
            <a:custGeom>
              <a:avLst/>
              <a:gdLst/>
              <a:ahLst/>
              <a:cxnLst/>
              <a:rect l="l" t="t" r="r" b="b"/>
              <a:pathLst>
                <a:path w="1798320" h="291464" extrusionOk="0">
                  <a:moveTo>
                    <a:pt x="0" y="48514"/>
                  </a:moveTo>
                  <a:lnTo>
                    <a:pt x="3811" y="29628"/>
                  </a:lnTo>
                  <a:lnTo>
                    <a:pt x="14208" y="14208"/>
                  </a:lnTo>
                  <a:lnTo>
                    <a:pt x="29628" y="3811"/>
                  </a:lnTo>
                  <a:lnTo>
                    <a:pt x="48514" y="0"/>
                  </a:lnTo>
                  <a:lnTo>
                    <a:pt x="1749806" y="0"/>
                  </a:lnTo>
                  <a:lnTo>
                    <a:pt x="1768691" y="3811"/>
                  </a:lnTo>
                  <a:lnTo>
                    <a:pt x="1784111" y="14208"/>
                  </a:lnTo>
                  <a:lnTo>
                    <a:pt x="1794508" y="29628"/>
                  </a:lnTo>
                  <a:lnTo>
                    <a:pt x="1798320" y="48514"/>
                  </a:lnTo>
                  <a:lnTo>
                    <a:pt x="1798320" y="242570"/>
                  </a:lnTo>
                  <a:lnTo>
                    <a:pt x="1794508" y="261455"/>
                  </a:lnTo>
                  <a:lnTo>
                    <a:pt x="1784111" y="276875"/>
                  </a:lnTo>
                  <a:lnTo>
                    <a:pt x="1768691" y="287272"/>
                  </a:lnTo>
                  <a:lnTo>
                    <a:pt x="1749806" y="291084"/>
                  </a:lnTo>
                  <a:lnTo>
                    <a:pt x="48514" y="291084"/>
                  </a:lnTo>
                  <a:lnTo>
                    <a:pt x="29628" y="287272"/>
                  </a:lnTo>
                  <a:lnTo>
                    <a:pt x="14208" y="276875"/>
                  </a:lnTo>
                  <a:lnTo>
                    <a:pt x="3811" y="261455"/>
                  </a:lnTo>
                  <a:lnTo>
                    <a:pt x="0" y="242570"/>
                  </a:lnTo>
                  <a:lnTo>
                    <a:pt x="0" y="48514"/>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75" name="Google Shape;175;p7"/>
          <p:cNvSpPr txBox="1"/>
          <p:nvPr/>
        </p:nvSpPr>
        <p:spPr>
          <a:xfrm>
            <a:off x="1619503" y="4387722"/>
            <a:ext cx="4826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家の鍵</a:t>
            </a:r>
            <a:endParaRPr sz="1200">
              <a:solidFill>
                <a:schemeClr val="dk1"/>
              </a:solidFill>
              <a:latin typeface="SimSun"/>
              <a:ea typeface="SimSun"/>
              <a:cs typeface="SimSun"/>
              <a:sym typeface="SimSun"/>
            </a:endParaRPr>
          </a:p>
        </p:txBody>
      </p:sp>
      <p:grpSp>
        <p:nvGrpSpPr>
          <p:cNvPr id="176" name="Google Shape;176;p7"/>
          <p:cNvGrpSpPr/>
          <p:nvPr/>
        </p:nvGrpSpPr>
        <p:grpSpPr>
          <a:xfrm>
            <a:off x="961644" y="4940808"/>
            <a:ext cx="1798320" cy="291465"/>
            <a:chOff x="961644" y="4940808"/>
            <a:chExt cx="1798320" cy="291465"/>
          </a:xfrm>
        </p:grpSpPr>
        <p:sp>
          <p:nvSpPr>
            <p:cNvPr id="177" name="Google Shape;177;p7"/>
            <p:cNvSpPr/>
            <p:nvPr/>
          </p:nvSpPr>
          <p:spPr>
            <a:xfrm>
              <a:off x="961644" y="4940808"/>
              <a:ext cx="1798320" cy="291465"/>
            </a:xfrm>
            <a:custGeom>
              <a:avLst/>
              <a:gdLst/>
              <a:ahLst/>
              <a:cxnLst/>
              <a:rect l="l" t="t" r="r" b="b"/>
              <a:pathLst>
                <a:path w="1798320" h="291464" extrusionOk="0">
                  <a:moveTo>
                    <a:pt x="1749806" y="0"/>
                  </a:moveTo>
                  <a:lnTo>
                    <a:pt x="48514" y="0"/>
                  </a:lnTo>
                  <a:lnTo>
                    <a:pt x="29628" y="3811"/>
                  </a:lnTo>
                  <a:lnTo>
                    <a:pt x="14208" y="14208"/>
                  </a:lnTo>
                  <a:lnTo>
                    <a:pt x="3811" y="29628"/>
                  </a:lnTo>
                  <a:lnTo>
                    <a:pt x="0" y="48514"/>
                  </a:lnTo>
                  <a:lnTo>
                    <a:pt x="0" y="242570"/>
                  </a:lnTo>
                  <a:lnTo>
                    <a:pt x="3811" y="261455"/>
                  </a:lnTo>
                  <a:lnTo>
                    <a:pt x="14208" y="276875"/>
                  </a:lnTo>
                  <a:lnTo>
                    <a:pt x="29628" y="287272"/>
                  </a:lnTo>
                  <a:lnTo>
                    <a:pt x="48514" y="291084"/>
                  </a:lnTo>
                  <a:lnTo>
                    <a:pt x="1749806" y="291084"/>
                  </a:lnTo>
                  <a:lnTo>
                    <a:pt x="1768691" y="287272"/>
                  </a:lnTo>
                  <a:lnTo>
                    <a:pt x="1784111" y="276875"/>
                  </a:lnTo>
                  <a:lnTo>
                    <a:pt x="1794508" y="261455"/>
                  </a:lnTo>
                  <a:lnTo>
                    <a:pt x="1798320" y="242570"/>
                  </a:lnTo>
                  <a:lnTo>
                    <a:pt x="1798320" y="48514"/>
                  </a:lnTo>
                  <a:lnTo>
                    <a:pt x="1794508" y="29628"/>
                  </a:lnTo>
                  <a:lnTo>
                    <a:pt x="1784111" y="14208"/>
                  </a:lnTo>
                  <a:lnTo>
                    <a:pt x="1768691" y="3811"/>
                  </a:lnTo>
                  <a:lnTo>
                    <a:pt x="1749806"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8" name="Google Shape;178;p7"/>
            <p:cNvSpPr/>
            <p:nvPr/>
          </p:nvSpPr>
          <p:spPr>
            <a:xfrm>
              <a:off x="961644" y="4940808"/>
              <a:ext cx="1798320" cy="291465"/>
            </a:xfrm>
            <a:custGeom>
              <a:avLst/>
              <a:gdLst/>
              <a:ahLst/>
              <a:cxnLst/>
              <a:rect l="l" t="t" r="r" b="b"/>
              <a:pathLst>
                <a:path w="1798320" h="291464" extrusionOk="0">
                  <a:moveTo>
                    <a:pt x="0" y="48514"/>
                  </a:moveTo>
                  <a:lnTo>
                    <a:pt x="3811" y="29628"/>
                  </a:lnTo>
                  <a:lnTo>
                    <a:pt x="14208" y="14208"/>
                  </a:lnTo>
                  <a:lnTo>
                    <a:pt x="29628" y="3811"/>
                  </a:lnTo>
                  <a:lnTo>
                    <a:pt x="48514" y="0"/>
                  </a:lnTo>
                  <a:lnTo>
                    <a:pt x="1749806" y="0"/>
                  </a:lnTo>
                  <a:lnTo>
                    <a:pt x="1768691" y="3811"/>
                  </a:lnTo>
                  <a:lnTo>
                    <a:pt x="1784111" y="14208"/>
                  </a:lnTo>
                  <a:lnTo>
                    <a:pt x="1794508" y="29628"/>
                  </a:lnTo>
                  <a:lnTo>
                    <a:pt x="1798320" y="48514"/>
                  </a:lnTo>
                  <a:lnTo>
                    <a:pt x="1798320" y="242570"/>
                  </a:lnTo>
                  <a:lnTo>
                    <a:pt x="1794508" y="261455"/>
                  </a:lnTo>
                  <a:lnTo>
                    <a:pt x="1784111" y="276875"/>
                  </a:lnTo>
                  <a:lnTo>
                    <a:pt x="1768691" y="287272"/>
                  </a:lnTo>
                  <a:lnTo>
                    <a:pt x="1749806" y="291084"/>
                  </a:lnTo>
                  <a:lnTo>
                    <a:pt x="48514" y="291084"/>
                  </a:lnTo>
                  <a:lnTo>
                    <a:pt x="29628" y="287272"/>
                  </a:lnTo>
                  <a:lnTo>
                    <a:pt x="14208" y="276875"/>
                  </a:lnTo>
                  <a:lnTo>
                    <a:pt x="3811" y="261455"/>
                  </a:lnTo>
                  <a:lnTo>
                    <a:pt x="0" y="242570"/>
                  </a:lnTo>
                  <a:lnTo>
                    <a:pt x="0" y="48514"/>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79" name="Google Shape;179;p7"/>
          <p:cNvSpPr txBox="1"/>
          <p:nvPr/>
        </p:nvSpPr>
        <p:spPr>
          <a:xfrm>
            <a:off x="1695704" y="4960366"/>
            <a:ext cx="3302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財布</a:t>
            </a:r>
            <a:endParaRPr sz="1200">
              <a:solidFill>
                <a:schemeClr val="dk1"/>
              </a:solidFill>
              <a:latin typeface="SimSun"/>
              <a:ea typeface="SimSun"/>
              <a:cs typeface="SimSun"/>
              <a:sym typeface="SimSun"/>
            </a:endParaRPr>
          </a:p>
        </p:txBody>
      </p:sp>
      <p:grpSp>
        <p:nvGrpSpPr>
          <p:cNvPr id="180" name="Google Shape;180;p7"/>
          <p:cNvGrpSpPr/>
          <p:nvPr/>
        </p:nvGrpSpPr>
        <p:grpSpPr>
          <a:xfrm>
            <a:off x="961644" y="5452871"/>
            <a:ext cx="1798320" cy="291465"/>
            <a:chOff x="961644" y="5452871"/>
            <a:chExt cx="1798320" cy="291465"/>
          </a:xfrm>
        </p:grpSpPr>
        <p:sp>
          <p:nvSpPr>
            <p:cNvPr id="181" name="Google Shape;181;p7"/>
            <p:cNvSpPr/>
            <p:nvPr/>
          </p:nvSpPr>
          <p:spPr>
            <a:xfrm>
              <a:off x="961644" y="5452871"/>
              <a:ext cx="1798320" cy="291465"/>
            </a:xfrm>
            <a:custGeom>
              <a:avLst/>
              <a:gdLst/>
              <a:ahLst/>
              <a:cxnLst/>
              <a:rect l="l" t="t" r="r" b="b"/>
              <a:pathLst>
                <a:path w="1798320" h="291464" extrusionOk="0">
                  <a:moveTo>
                    <a:pt x="1749806" y="0"/>
                  </a:moveTo>
                  <a:lnTo>
                    <a:pt x="48514" y="0"/>
                  </a:lnTo>
                  <a:lnTo>
                    <a:pt x="29628" y="3811"/>
                  </a:lnTo>
                  <a:lnTo>
                    <a:pt x="14208" y="14208"/>
                  </a:lnTo>
                  <a:lnTo>
                    <a:pt x="3811" y="29628"/>
                  </a:lnTo>
                  <a:lnTo>
                    <a:pt x="0" y="48513"/>
                  </a:lnTo>
                  <a:lnTo>
                    <a:pt x="0" y="242569"/>
                  </a:lnTo>
                  <a:lnTo>
                    <a:pt x="3811" y="261455"/>
                  </a:lnTo>
                  <a:lnTo>
                    <a:pt x="14208" y="276875"/>
                  </a:lnTo>
                  <a:lnTo>
                    <a:pt x="29628" y="287272"/>
                  </a:lnTo>
                  <a:lnTo>
                    <a:pt x="48514" y="291083"/>
                  </a:lnTo>
                  <a:lnTo>
                    <a:pt x="1749806" y="291083"/>
                  </a:lnTo>
                  <a:lnTo>
                    <a:pt x="1768691" y="287272"/>
                  </a:lnTo>
                  <a:lnTo>
                    <a:pt x="1784111" y="276875"/>
                  </a:lnTo>
                  <a:lnTo>
                    <a:pt x="1794508" y="261455"/>
                  </a:lnTo>
                  <a:lnTo>
                    <a:pt x="1798320" y="242569"/>
                  </a:lnTo>
                  <a:lnTo>
                    <a:pt x="1798320" y="48513"/>
                  </a:lnTo>
                  <a:lnTo>
                    <a:pt x="1794508" y="29628"/>
                  </a:lnTo>
                  <a:lnTo>
                    <a:pt x="1784111" y="14208"/>
                  </a:lnTo>
                  <a:lnTo>
                    <a:pt x="1768691" y="3811"/>
                  </a:lnTo>
                  <a:lnTo>
                    <a:pt x="1749806"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2" name="Google Shape;182;p7"/>
            <p:cNvSpPr/>
            <p:nvPr/>
          </p:nvSpPr>
          <p:spPr>
            <a:xfrm>
              <a:off x="961644" y="5452871"/>
              <a:ext cx="1798320" cy="291465"/>
            </a:xfrm>
            <a:custGeom>
              <a:avLst/>
              <a:gdLst/>
              <a:ahLst/>
              <a:cxnLst/>
              <a:rect l="l" t="t" r="r" b="b"/>
              <a:pathLst>
                <a:path w="1798320" h="291464" extrusionOk="0">
                  <a:moveTo>
                    <a:pt x="0" y="48513"/>
                  </a:moveTo>
                  <a:lnTo>
                    <a:pt x="3811" y="29628"/>
                  </a:lnTo>
                  <a:lnTo>
                    <a:pt x="14208" y="14208"/>
                  </a:lnTo>
                  <a:lnTo>
                    <a:pt x="29628" y="3811"/>
                  </a:lnTo>
                  <a:lnTo>
                    <a:pt x="48514" y="0"/>
                  </a:lnTo>
                  <a:lnTo>
                    <a:pt x="1749806" y="0"/>
                  </a:lnTo>
                  <a:lnTo>
                    <a:pt x="1768691" y="3811"/>
                  </a:lnTo>
                  <a:lnTo>
                    <a:pt x="1784111" y="14208"/>
                  </a:lnTo>
                  <a:lnTo>
                    <a:pt x="1794508" y="29628"/>
                  </a:lnTo>
                  <a:lnTo>
                    <a:pt x="1798320" y="48513"/>
                  </a:lnTo>
                  <a:lnTo>
                    <a:pt x="1798320" y="242569"/>
                  </a:lnTo>
                  <a:lnTo>
                    <a:pt x="1794508" y="261455"/>
                  </a:lnTo>
                  <a:lnTo>
                    <a:pt x="1784111" y="276875"/>
                  </a:lnTo>
                  <a:lnTo>
                    <a:pt x="1768691" y="287272"/>
                  </a:lnTo>
                  <a:lnTo>
                    <a:pt x="1749806" y="291083"/>
                  </a:lnTo>
                  <a:lnTo>
                    <a:pt x="48514" y="291083"/>
                  </a:lnTo>
                  <a:lnTo>
                    <a:pt x="29628" y="287272"/>
                  </a:lnTo>
                  <a:lnTo>
                    <a:pt x="14208" y="276875"/>
                  </a:lnTo>
                  <a:lnTo>
                    <a:pt x="3811" y="261455"/>
                  </a:lnTo>
                  <a:lnTo>
                    <a:pt x="0" y="242569"/>
                  </a:lnTo>
                  <a:lnTo>
                    <a:pt x="0" y="48513"/>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83" name="Google Shape;183;p7"/>
          <p:cNvSpPr txBox="1"/>
          <p:nvPr/>
        </p:nvSpPr>
        <p:spPr>
          <a:xfrm>
            <a:off x="1467103" y="5472785"/>
            <a:ext cx="787400" cy="208915"/>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自動車の鍵</a:t>
            </a:r>
            <a:endParaRPr sz="1200">
              <a:solidFill>
                <a:schemeClr val="dk1"/>
              </a:solidFill>
              <a:latin typeface="SimSun"/>
              <a:ea typeface="SimSun"/>
              <a:cs typeface="SimSun"/>
              <a:sym typeface="SimSun"/>
            </a:endParaRPr>
          </a:p>
        </p:txBody>
      </p:sp>
      <p:pic>
        <p:nvPicPr>
          <p:cNvPr id="184" name="Google Shape;184;p7"/>
          <p:cNvPicPr preferRelativeResize="0"/>
          <p:nvPr/>
        </p:nvPicPr>
        <p:blipFill rotWithShape="1">
          <a:blip r:embed="rId3">
            <a:alphaModFix/>
          </a:blip>
          <a:srcRect/>
          <a:stretch/>
        </p:blipFill>
        <p:spPr>
          <a:xfrm>
            <a:off x="5943600" y="1271016"/>
            <a:ext cx="2575559" cy="5373624"/>
          </a:xfrm>
          <a:prstGeom prst="rect">
            <a:avLst/>
          </a:prstGeom>
          <a:noFill/>
          <a:ln>
            <a:noFill/>
          </a:ln>
        </p:spPr>
      </p:pic>
      <p:sp>
        <p:nvSpPr>
          <p:cNvPr id="185" name="Google Shape;185;p7"/>
          <p:cNvSpPr txBox="1"/>
          <p:nvPr/>
        </p:nvSpPr>
        <p:spPr>
          <a:xfrm>
            <a:off x="6278371" y="2160777"/>
            <a:ext cx="1273810" cy="239395"/>
          </a:xfrm>
          <a:prstGeom prst="rect">
            <a:avLst/>
          </a:prstGeom>
          <a:noFill/>
          <a:ln>
            <a:noFill/>
          </a:ln>
        </p:spPr>
        <p:txBody>
          <a:bodyPr spcFirstLastPara="1" wrap="square" lIns="0" tIns="13325" rIns="0" bIns="0" anchor="t" anchorCtr="0">
            <a:spAutoFit/>
          </a:bodyPr>
          <a:lstStyle/>
          <a:p>
            <a:pPr marL="12700" marR="0" lvl="0" indent="0" algn="l" rtl="0">
              <a:lnSpc>
                <a:spcPct val="100000"/>
              </a:lnSpc>
              <a:spcBef>
                <a:spcPts val="0"/>
              </a:spcBef>
              <a:spcAft>
                <a:spcPts val="0"/>
              </a:spcAft>
              <a:buNone/>
            </a:pPr>
            <a:r>
              <a:rPr lang="en-US" sz="1400">
                <a:solidFill>
                  <a:schemeClr val="dk1"/>
                </a:solidFill>
                <a:latin typeface="SimSun"/>
                <a:ea typeface="SimSun"/>
                <a:cs typeface="SimSun"/>
                <a:sym typeface="SimSun"/>
              </a:rPr>
              <a:t>音を鳴らします</a:t>
            </a:r>
            <a:endParaRPr sz="1400">
              <a:solidFill>
                <a:schemeClr val="dk1"/>
              </a:solidFill>
              <a:latin typeface="SimSun"/>
              <a:ea typeface="SimSun"/>
              <a:cs typeface="SimSun"/>
              <a:sym typeface="SimSun"/>
            </a:endParaRPr>
          </a:p>
        </p:txBody>
      </p:sp>
      <p:grpSp>
        <p:nvGrpSpPr>
          <p:cNvPr id="186" name="Google Shape;186;p7"/>
          <p:cNvGrpSpPr/>
          <p:nvPr/>
        </p:nvGrpSpPr>
        <p:grpSpPr>
          <a:xfrm>
            <a:off x="6333744" y="2651760"/>
            <a:ext cx="1797050" cy="291465"/>
            <a:chOff x="6333744" y="2651760"/>
            <a:chExt cx="1797050" cy="291465"/>
          </a:xfrm>
        </p:grpSpPr>
        <p:sp>
          <p:nvSpPr>
            <p:cNvPr id="187" name="Google Shape;187;p7"/>
            <p:cNvSpPr/>
            <p:nvPr/>
          </p:nvSpPr>
          <p:spPr>
            <a:xfrm>
              <a:off x="6333744" y="2651760"/>
              <a:ext cx="1797050" cy="291465"/>
            </a:xfrm>
            <a:custGeom>
              <a:avLst/>
              <a:gdLst/>
              <a:ahLst/>
              <a:cxnLst/>
              <a:rect l="l" t="t" r="r" b="b"/>
              <a:pathLst>
                <a:path w="1797050" h="291464" extrusionOk="0">
                  <a:moveTo>
                    <a:pt x="1748281" y="0"/>
                  </a:moveTo>
                  <a:lnTo>
                    <a:pt x="48513" y="0"/>
                  </a:lnTo>
                  <a:lnTo>
                    <a:pt x="29628" y="3811"/>
                  </a:lnTo>
                  <a:lnTo>
                    <a:pt x="14208" y="14208"/>
                  </a:lnTo>
                  <a:lnTo>
                    <a:pt x="3811" y="29628"/>
                  </a:lnTo>
                  <a:lnTo>
                    <a:pt x="0" y="48513"/>
                  </a:lnTo>
                  <a:lnTo>
                    <a:pt x="0" y="242569"/>
                  </a:lnTo>
                  <a:lnTo>
                    <a:pt x="3811" y="261455"/>
                  </a:lnTo>
                  <a:lnTo>
                    <a:pt x="14208" y="276875"/>
                  </a:lnTo>
                  <a:lnTo>
                    <a:pt x="29628" y="287272"/>
                  </a:lnTo>
                  <a:lnTo>
                    <a:pt x="48513" y="291084"/>
                  </a:lnTo>
                  <a:lnTo>
                    <a:pt x="1748281" y="291084"/>
                  </a:lnTo>
                  <a:lnTo>
                    <a:pt x="1767167" y="287272"/>
                  </a:lnTo>
                  <a:lnTo>
                    <a:pt x="1782587" y="276875"/>
                  </a:lnTo>
                  <a:lnTo>
                    <a:pt x="1792984" y="261455"/>
                  </a:lnTo>
                  <a:lnTo>
                    <a:pt x="1796796" y="242569"/>
                  </a:lnTo>
                  <a:lnTo>
                    <a:pt x="1796796" y="48513"/>
                  </a:lnTo>
                  <a:lnTo>
                    <a:pt x="1792984" y="29628"/>
                  </a:lnTo>
                  <a:lnTo>
                    <a:pt x="1782587" y="14208"/>
                  </a:lnTo>
                  <a:lnTo>
                    <a:pt x="1767167" y="3811"/>
                  </a:lnTo>
                  <a:lnTo>
                    <a:pt x="1748281" y="0"/>
                  </a:lnTo>
                  <a:close/>
                </a:path>
              </a:pathLst>
            </a:custGeom>
            <a:solidFill>
              <a:srgbClr val="F8CAA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8" name="Google Shape;188;p7"/>
            <p:cNvSpPr/>
            <p:nvPr/>
          </p:nvSpPr>
          <p:spPr>
            <a:xfrm>
              <a:off x="6333744" y="2651760"/>
              <a:ext cx="1797050" cy="291465"/>
            </a:xfrm>
            <a:custGeom>
              <a:avLst/>
              <a:gdLst/>
              <a:ahLst/>
              <a:cxnLst/>
              <a:rect l="l" t="t" r="r" b="b"/>
              <a:pathLst>
                <a:path w="1797050" h="291464" extrusionOk="0">
                  <a:moveTo>
                    <a:pt x="0" y="48513"/>
                  </a:moveTo>
                  <a:lnTo>
                    <a:pt x="3811" y="29628"/>
                  </a:lnTo>
                  <a:lnTo>
                    <a:pt x="14208" y="14208"/>
                  </a:lnTo>
                  <a:lnTo>
                    <a:pt x="29628" y="3811"/>
                  </a:lnTo>
                  <a:lnTo>
                    <a:pt x="48513" y="0"/>
                  </a:lnTo>
                  <a:lnTo>
                    <a:pt x="1748281" y="0"/>
                  </a:lnTo>
                  <a:lnTo>
                    <a:pt x="1767167" y="3811"/>
                  </a:lnTo>
                  <a:lnTo>
                    <a:pt x="1782587" y="14208"/>
                  </a:lnTo>
                  <a:lnTo>
                    <a:pt x="1792984" y="29628"/>
                  </a:lnTo>
                  <a:lnTo>
                    <a:pt x="1796796" y="48513"/>
                  </a:lnTo>
                  <a:lnTo>
                    <a:pt x="1796796" y="242569"/>
                  </a:lnTo>
                  <a:lnTo>
                    <a:pt x="1792984" y="261455"/>
                  </a:lnTo>
                  <a:lnTo>
                    <a:pt x="1782587" y="276875"/>
                  </a:lnTo>
                  <a:lnTo>
                    <a:pt x="1767167" y="287272"/>
                  </a:lnTo>
                  <a:lnTo>
                    <a:pt x="1748281" y="291084"/>
                  </a:lnTo>
                  <a:lnTo>
                    <a:pt x="48513" y="291084"/>
                  </a:lnTo>
                  <a:lnTo>
                    <a:pt x="29628" y="287272"/>
                  </a:lnTo>
                  <a:lnTo>
                    <a:pt x="14208" y="276875"/>
                  </a:lnTo>
                  <a:lnTo>
                    <a:pt x="3811" y="261455"/>
                  </a:lnTo>
                  <a:lnTo>
                    <a:pt x="0" y="242569"/>
                  </a:lnTo>
                  <a:lnTo>
                    <a:pt x="0" y="48513"/>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89" name="Google Shape;189;p7"/>
          <p:cNvSpPr txBox="1"/>
          <p:nvPr/>
        </p:nvSpPr>
        <p:spPr>
          <a:xfrm>
            <a:off x="6609968" y="2670809"/>
            <a:ext cx="124714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テレビのリモコン</a:t>
            </a:r>
            <a:endParaRPr sz="1200">
              <a:solidFill>
                <a:schemeClr val="dk1"/>
              </a:solidFill>
              <a:latin typeface="SimSun"/>
              <a:ea typeface="SimSun"/>
              <a:cs typeface="SimSun"/>
              <a:sym typeface="SimSun"/>
            </a:endParaRPr>
          </a:p>
        </p:txBody>
      </p:sp>
      <p:grpSp>
        <p:nvGrpSpPr>
          <p:cNvPr id="190" name="Google Shape;190;p7"/>
          <p:cNvGrpSpPr/>
          <p:nvPr/>
        </p:nvGrpSpPr>
        <p:grpSpPr>
          <a:xfrm>
            <a:off x="6338315" y="3186683"/>
            <a:ext cx="1798320" cy="291465"/>
            <a:chOff x="6338315" y="3186683"/>
            <a:chExt cx="1798320" cy="291465"/>
          </a:xfrm>
        </p:grpSpPr>
        <p:sp>
          <p:nvSpPr>
            <p:cNvPr id="191" name="Google Shape;191;p7"/>
            <p:cNvSpPr/>
            <p:nvPr/>
          </p:nvSpPr>
          <p:spPr>
            <a:xfrm>
              <a:off x="6338315" y="3186683"/>
              <a:ext cx="1798320" cy="291465"/>
            </a:xfrm>
            <a:custGeom>
              <a:avLst/>
              <a:gdLst/>
              <a:ahLst/>
              <a:cxnLst/>
              <a:rect l="l" t="t" r="r" b="b"/>
              <a:pathLst>
                <a:path w="1798320" h="291464" extrusionOk="0">
                  <a:moveTo>
                    <a:pt x="1749806" y="0"/>
                  </a:moveTo>
                  <a:lnTo>
                    <a:pt x="48513" y="0"/>
                  </a:lnTo>
                  <a:lnTo>
                    <a:pt x="29628" y="3811"/>
                  </a:lnTo>
                  <a:lnTo>
                    <a:pt x="14208" y="14208"/>
                  </a:lnTo>
                  <a:lnTo>
                    <a:pt x="3811" y="29628"/>
                  </a:lnTo>
                  <a:lnTo>
                    <a:pt x="0" y="48513"/>
                  </a:lnTo>
                  <a:lnTo>
                    <a:pt x="0" y="242569"/>
                  </a:lnTo>
                  <a:lnTo>
                    <a:pt x="3811" y="261455"/>
                  </a:lnTo>
                  <a:lnTo>
                    <a:pt x="14208" y="276875"/>
                  </a:lnTo>
                  <a:lnTo>
                    <a:pt x="29628" y="287272"/>
                  </a:lnTo>
                  <a:lnTo>
                    <a:pt x="48513" y="291083"/>
                  </a:lnTo>
                  <a:lnTo>
                    <a:pt x="1749806" y="291083"/>
                  </a:lnTo>
                  <a:lnTo>
                    <a:pt x="1768691" y="287272"/>
                  </a:lnTo>
                  <a:lnTo>
                    <a:pt x="1784111" y="276875"/>
                  </a:lnTo>
                  <a:lnTo>
                    <a:pt x="1794508" y="261455"/>
                  </a:lnTo>
                  <a:lnTo>
                    <a:pt x="1798319" y="242569"/>
                  </a:lnTo>
                  <a:lnTo>
                    <a:pt x="1798319" y="48513"/>
                  </a:lnTo>
                  <a:lnTo>
                    <a:pt x="1794508" y="29628"/>
                  </a:lnTo>
                  <a:lnTo>
                    <a:pt x="1784111" y="14208"/>
                  </a:lnTo>
                  <a:lnTo>
                    <a:pt x="1768691" y="3811"/>
                  </a:lnTo>
                  <a:lnTo>
                    <a:pt x="1749806"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2" name="Google Shape;192;p7"/>
            <p:cNvSpPr/>
            <p:nvPr/>
          </p:nvSpPr>
          <p:spPr>
            <a:xfrm>
              <a:off x="6338315" y="3186683"/>
              <a:ext cx="1798320" cy="291465"/>
            </a:xfrm>
            <a:custGeom>
              <a:avLst/>
              <a:gdLst/>
              <a:ahLst/>
              <a:cxnLst/>
              <a:rect l="l" t="t" r="r" b="b"/>
              <a:pathLst>
                <a:path w="1798320" h="291464" extrusionOk="0">
                  <a:moveTo>
                    <a:pt x="0" y="48513"/>
                  </a:moveTo>
                  <a:lnTo>
                    <a:pt x="3811" y="29628"/>
                  </a:lnTo>
                  <a:lnTo>
                    <a:pt x="14208" y="14208"/>
                  </a:lnTo>
                  <a:lnTo>
                    <a:pt x="29628" y="3811"/>
                  </a:lnTo>
                  <a:lnTo>
                    <a:pt x="48513" y="0"/>
                  </a:lnTo>
                  <a:lnTo>
                    <a:pt x="1749806" y="0"/>
                  </a:lnTo>
                  <a:lnTo>
                    <a:pt x="1768691" y="3811"/>
                  </a:lnTo>
                  <a:lnTo>
                    <a:pt x="1784111" y="14208"/>
                  </a:lnTo>
                  <a:lnTo>
                    <a:pt x="1794508" y="29628"/>
                  </a:lnTo>
                  <a:lnTo>
                    <a:pt x="1798319" y="48513"/>
                  </a:lnTo>
                  <a:lnTo>
                    <a:pt x="1798319" y="242569"/>
                  </a:lnTo>
                  <a:lnTo>
                    <a:pt x="1794508" y="261455"/>
                  </a:lnTo>
                  <a:lnTo>
                    <a:pt x="1784111" y="276875"/>
                  </a:lnTo>
                  <a:lnTo>
                    <a:pt x="1768691" y="287272"/>
                  </a:lnTo>
                  <a:lnTo>
                    <a:pt x="1749806" y="291083"/>
                  </a:lnTo>
                  <a:lnTo>
                    <a:pt x="48513" y="291083"/>
                  </a:lnTo>
                  <a:lnTo>
                    <a:pt x="29628" y="287272"/>
                  </a:lnTo>
                  <a:lnTo>
                    <a:pt x="14208" y="276875"/>
                  </a:lnTo>
                  <a:lnTo>
                    <a:pt x="3811" y="261455"/>
                  </a:lnTo>
                  <a:lnTo>
                    <a:pt x="0" y="242569"/>
                  </a:lnTo>
                  <a:lnTo>
                    <a:pt x="0" y="48513"/>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93" name="Google Shape;193;p7"/>
          <p:cNvSpPr txBox="1"/>
          <p:nvPr/>
        </p:nvSpPr>
        <p:spPr>
          <a:xfrm>
            <a:off x="6539865" y="3206241"/>
            <a:ext cx="13970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エアコンのリモコン</a:t>
            </a:r>
            <a:endParaRPr sz="1200">
              <a:solidFill>
                <a:schemeClr val="dk1"/>
              </a:solidFill>
              <a:latin typeface="SimSun"/>
              <a:ea typeface="SimSun"/>
              <a:cs typeface="SimSun"/>
              <a:sym typeface="SimSun"/>
            </a:endParaRPr>
          </a:p>
        </p:txBody>
      </p:sp>
      <p:grpSp>
        <p:nvGrpSpPr>
          <p:cNvPr id="194" name="Google Shape;194;p7"/>
          <p:cNvGrpSpPr/>
          <p:nvPr/>
        </p:nvGrpSpPr>
        <p:grpSpPr>
          <a:xfrm>
            <a:off x="6333744" y="3736847"/>
            <a:ext cx="1797050" cy="291465"/>
            <a:chOff x="6333744" y="3736847"/>
            <a:chExt cx="1797050" cy="291465"/>
          </a:xfrm>
        </p:grpSpPr>
        <p:sp>
          <p:nvSpPr>
            <p:cNvPr id="195" name="Google Shape;195;p7"/>
            <p:cNvSpPr/>
            <p:nvPr/>
          </p:nvSpPr>
          <p:spPr>
            <a:xfrm>
              <a:off x="6333744" y="3736847"/>
              <a:ext cx="1797050" cy="291465"/>
            </a:xfrm>
            <a:custGeom>
              <a:avLst/>
              <a:gdLst/>
              <a:ahLst/>
              <a:cxnLst/>
              <a:rect l="l" t="t" r="r" b="b"/>
              <a:pathLst>
                <a:path w="1797050" h="291464" extrusionOk="0">
                  <a:moveTo>
                    <a:pt x="1748281" y="0"/>
                  </a:moveTo>
                  <a:lnTo>
                    <a:pt x="48513" y="0"/>
                  </a:lnTo>
                  <a:lnTo>
                    <a:pt x="29628" y="3811"/>
                  </a:lnTo>
                  <a:lnTo>
                    <a:pt x="14208" y="14208"/>
                  </a:lnTo>
                  <a:lnTo>
                    <a:pt x="3811" y="29628"/>
                  </a:lnTo>
                  <a:lnTo>
                    <a:pt x="0" y="48513"/>
                  </a:lnTo>
                  <a:lnTo>
                    <a:pt x="0" y="242569"/>
                  </a:lnTo>
                  <a:lnTo>
                    <a:pt x="3811" y="261455"/>
                  </a:lnTo>
                  <a:lnTo>
                    <a:pt x="14208" y="276875"/>
                  </a:lnTo>
                  <a:lnTo>
                    <a:pt x="29628" y="287272"/>
                  </a:lnTo>
                  <a:lnTo>
                    <a:pt x="48513" y="291083"/>
                  </a:lnTo>
                  <a:lnTo>
                    <a:pt x="1748281" y="291083"/>
                  </a:lnTo>
                  <a:lnTo>
                    <a:pt x="1767167" y="287272"/>
                  </a:lnTo>
                  <a:lnTo>
                    <a:pt x="1782587" y="276875"/>
                  </a:lnTo>
                  <a:lnTo>
                    <a:pt x="1792984" y="261455"/>
                  </a:lnTo>
                  <a:lnTo>
                    <a:pt x="1796796" y="242569"/>
                  </a:lnTo>
                  <a:lnTo>
                    <a:pt x="1796796" y="48513"/>
                  </a:lnTo>
                  <a:lnTo>
                    <a:pt x="1792984" y="29628"/>
                  </a:lnTo>
                  <a:lnTo>
                    <a:pt x="1782587" y="14208"/>
                  </a:lnTo>
                  <a:lnTo>
                    <a:pt x="1767167" y="3811"/>
                  </a:lnTo>
                  <a:lnTo>
                    <a:pt x="1748281"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6" name="Google Shape;196;p7"/>
            <p:cNvSpPr/>
            <p:nvPr/>
          </p:nvSpPr>
          <p:spPr>
            <a:xfrm>
              <a:off x="6333744" y="3736847"/>
              <a:ext cx="1797050" cy="291465"/>
            </a:xfrm>
            <a:custGeom>
              <a:avLst/>
              <a:gdLst/>
              <a:ahLst/>
              <a:cxnLst/>
              <a:rect l="l" t="t" r="r" b="b"/>
              <a:pathLst>
                <a:path w="1797050" h="291464" extrusionOk="0">
                  <a:moveTo>
                    <a:pt x="0" y="48513"/>
                  </a:moveTo>
                  <a:lnTo>
                    <a:pt x="3811" y="29628"/>
                  </a:lnTo>
                  <a:lnTo>
                    <a:pt x="14208" y="14208"/>
                  </a:lnTo>
                  <a:lnTo>
                    <a:pt x="29628" y="3811"/>
                  </a:lnTo>
                  <a:lnTo>
                    <a:pt x="48513" y="0"/>
                  </a:lnTo>
                  <a:lnTo>
                    <a:pt x="1748281" y="0"/>
                  </a:lnTo>
                  <a:lnTo>
                    <a:pt x="1767167" y="3811"/>
                  </a:lnTo>
                  <a:lnTo>
                    <a:pt x="1782587" y="14208"/>
                  </a:lnTo>
                  <a:lnTo>
                    <a:pt x="1792984" y="29628"/>
                  </a:lnTo>
                  <a:lnTo>
                    <a:pt x="1796796" y="48513"/>
                  </a:lnTo>
                  <a:lnTo>
                    <a:pt x="1796796" y="242569"/>
                  </a:lnTo>
                  <a:lnTo>
                    <a:pt x="1792984" y="261455"/>
                  </a:lnTo>
                  <a:lnTo>
                    <a:pt x="1782587" y="276875"/>
                  </a:lnTo>
                  <a:lnTo>
                    <a:pt x="1767167" y="287272"/>
                  </a:lnTo>
                  <a:lnTo>
                    <a:pt x="1748281" y="291083"/>
                  </a:lnTo>
                  <a:lnTo>
                    <a:pt x="48513" y="291083"/>
                  </a:lnTo>
                  <a:lnTo>
                    <a:pt x="29628" y="287272"/>
                  </a:lnTo>
                  <a:lnTo>
                    <a:pt x="14208" y="276875"/>
                  </a:lnTo>
                  <a:lnTo>
                    <a:pt x="3811" y="261455"/>
                  </a:lnTo>
                  <a:lnTo>
                    <a:pt x="0" y="242569"/>
                  </a:lnTo>
                  <a:lnTo>
                    <a:pt x="0" y="48513"/>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97" name="Google Shape;197;p7"/>
          <p:cNvSpPr txBox="1"/>
          <p:nvPr/>
        </p:nvSpPr>
        <p:spPr>
          <a:xfrm>
            <a:off x="6838950" y="3756405"/>
            <a:ext cx="7874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自転車の鍵</a:t>
            </a:r>
            <a:endParaRPr sz="1200">
              <a:solidFill>
                <a:schemeClr val="dk1"/>
              </a:solidFill>
              <a:latin typeface="SimSun"/>
              <a:ea typeface="SimSun"/>
              <a:cs typeface="SimSun"/>
              <a:sym typeface="SimSun"/>
            </a:endParaRPr>
          </a:p>
        </p:txBody>
      </p:sp>
      <p:grpSp>
        <p:nvGrpSpPr>
          <p:cNvPr id="198" name="Google Shape;198;p7"/>
          <p:cNvGrpSpPr/>
          <p:nvPr/>
        </p:nvGrpSpPr>
        <p:grpSpPr>
          <a:xfrm>
            <a:off x="6333744" y="4306823"/>
            <a:ext cx="1797050" cy="292735"/>
            <a:chOff x="6333744" y="4306823"/>
            <a:chExt cx="1797050" cy="292735"/>
          </a:xfrm>
        </p:grpSpPr>
        <p:sp>
          <p:nvSpPr>
            <p:cNvPr id="199" name="Google Shape;199;p7"/>
            <p:cNvSpPr/>
            <p:nvPr/>
          </p:nvSpPr>
          <p:spPr>
            <a:xfrm>
              <a:off x="6333744" y="4306823"/>
              <a:ext cx="1797050" cy="292735"/>
            </a:xfrm>
            <a:custGeom>
              <a:avLst/>
              <a:gdLst/>
              <a:ahLst/>
              <a:cxnLst/>
              <a:rect l="l" t="t" r="r" b="b"/>
              <a:pathLst>
                <a:path w="1797050" h="292735" extrusionOk="0">
                  <a:moveTo>
                    <a:pt x="1748027" y="0"/>
                  </a:moveTo>
                  <a:lnTo>
                    <a:pt x="48767" y="0"/>
                  </a:lnTo>
                  <a:lnTo>
                    <a:pt x="29789" y="3833"/>
                  </a:lnTo>
                  <a:lnTo>
                    <a:pt x="14287" y="14287"/>
                  </a:lnTo>
                  <a:lnTo>
                    <a:pt x="3833" y="29789"/>
                  </a:lnTo>
                  <a:lnTo>
                    <a:pt x="0" y="48768"/>
                  </a:lnTo>
                  <a:lnTo>
                    <a:pt x="0" y="243839"/>
                  </a:lnTo>
                  <a:lnTo>
                    <a:pt x="3833" y="262818"/>
                  </a:lnTo>
                  <a:lnTo>
                    <a:pt x="14287" y="278320"/>
                  </a:lnTo>
                  <a:lnTo>
                    <a:pt x="29789" y="288774"/>
                  </a:lnTo>
                  <a:lnTo>
                    <a:pt x="48767" y="292607"/>
                  </a:lnTo>
                  <a:lnTo>
                    <a:pt x="1748027" y="292607"/>
                  </a:lnTo>
                  <a:lnTo>
                    <a:pt x="1767006" y="288774"/>
                  </a:lnTo>
                  <a:lnTo>
                    <a:pt x="1782508" y="278320"/>
                  </a:lnTo>
                  <a:lnTo>
                    <a:pt x="1792962" y="262818"/>
                  </a:lnTo>
                  <a:lnTo>
                    <a:pt x="1796796" y="243839"/>
                  </a:lnTo>
                  <a:lnTo>
                    <a:pt x="1796796" y="48768"/>
                  </a:lnTo>
                  <a:lnTo>
                    <a:pt x="1792962" y="29789"/>
                  </a:lnTo>
                  <a:lnTo>
                    <a:pt x="1782508" y="14287"/>
                  </a:lnTo>
                  <a:lnTo>
                    <a:pt x="1767006" y="3833"/>
                  </a:lnTo>
                  <a:lnTo>
                    <a:pt x="1748027" y="0"/>
                  </a:lnTo>
                  <a:close/>
                </a:path>
              </a:pathLst>
            </a:custGeom>
            <a:solidFill>
              <a:srgbClr val="F8CAA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0" name="Google Shape;200;p7"/>
            <p:cNvSpPr/>
            <p:nvPr/>
          </p:nvSpPr>
          <p:spPr>
            <a:xfrm>
              <a:off x="6333744" y="4306823"/>
              <a:ext cx="1797050" cy="292735"/>
            </a:xfrm>
            <a:custGeom>
              <a:avLst/>
              <a:gdLst/>
              <a:ahLst/>
              <a:cxnLst/>
              <a:rect l="l" t="t" r="r" b="b"/>
              <a:pathLst>
                <a:path w="1797050" h="292735" extrusionOk="0">
                  <a:moveTo>
                    <a:pt x="0" y="48768"/>
                  </a:moveTo>
                  <a:lnTo>
                    <a:pt x="3833" y="29789"/>
                  </a:lnTo>
                  <a:lnTo>
                    <a:pt x="14287" y="14287"/>
                  </a:lnTo>
                  <a:lnTo>
                    <a:pt x="29789" y="3833"/>
                  </a:lnTo>
                  <a:lnTo>
                    <a:pt x="48767" y="0"/>
                  </a:lnTo>
                  <a:lnTo>
                    <a:pt x="1748027" y="0"/>
                  </a:lnTo>
                  <a:lnTo>
                    <a:pt x="1767006" y="3833"/>
                  </a:lnTo>
                  <a:lnTo>
                    <a:pt x="1782508" y="14287"/>
                  </a:lnTo>
                  <a:lnTo>
                    <a:pt x="1792962" y="29789"/>
                  </a:lnTo>
                  <a:lnTo>
                    <a:pt x="1796796" y="48768"/>
                  </a:lnTo>
                  <a:lnTo>
                    <a:pt x="1796796" y="243839"/>
                  </a:lnTo>
                  <a:lnTo>
                    <a:pt x="1792962" y="262818"/>
                  </a:lnTo>
                  <a:lnTo>
                    <a:pt x="1782508" y="278320"/>
                  </a:lnTo>
                  <a:lnTo>
                    <a:pt x="1767006" y="288774"/>
                  </a:lnTo>
                  <a:lnTo>
                    <a:pt x="1748027" y="292607"/>
                  </a:lnTo>
                  <a:lnTo>
                    <a:pt x="48767" y="292607"/>
                  </a:lnTo>
                  <a:lnTo>
                    <a:pt x="29789" y="288774"/>
                  </a:lnTo>
                  <a:lnTo>
                    <a:pt x="14287" y="278320"/>
                  </a:lnTo>
                  <a:lnTo>
                    <a:pt x="3833" y="262818"/>
                  </a:lnTo>
                  <a:lnTo>
                    <a:pt x="0" y="243839"/>
                  </a:lnTo>
                  <a:lnTo>
                    <a:pt x="0" y="48768"/>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01" name="Google Shape;201;p7"/>
          <p:cNvSpPr txBox="1"/>
          <p:nvPr/>
        </p:nvSpPr>
        <p:spPr>
          <a:xfrm>
            <a:off x="6991350" y="4327017"/>
            <a:ext cx="4826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家の鍵</a:t>
            </a:r>
            <a:endParaRPr sz="1200">
              <a:solidFill>
                <a:schemeClr val="dk1"/>
              </a:solidFill>
              <a:latin typeface="SimSun"/>
              <a:ea typeface="SimSun"/>
              <a:cs typeface="SimSun"/>
              <a:sym typeface="SimSun"/>
            </a:endParaRPr>
          </a:p>
        </p:txBody>
      </p:sp>
      <p:grpSp>
        <p:nvGrpSpPr>
          <p:cNvPr id="202" name="Google Shape;202;p7"/>
          <p:cNvGrpSpPr/>
          <p:nvPr/>
        </p:nvGrpSpPr>
        <p:grpSpPr>
          <a:xfrm>
            <a:off x="6333744" y="4879847"/>
            <a:ext cx="1797050" cy="291465"/>
            <a:chOff x="6333744" y="4879847"/>
            <a:chExt cx="1797050" cy="291465"/>
          </a:xfrm>
        </p:grpSpPr>
        <p:sp>
          <p:nvSpPr>
            <p:cNvPr id="203" name="Google Shape;203;p7"/>
            <p:cNvSpPr/>
            <p:nvPr/>
          </p:nvSpPr>
          <p:spPr>
            <a:xfrm>
              <a:off x="6333744" y="4879847"/>
              <a:ext cx="1797050" cy="291465"/>
            </a:xfrm>
            <a:custGeom>
              <a:avLst/>
              <a:gdLst/>
              <a:ahLst/>
              <a:cxnLst/>
              <a:rect l="l" t="t" r="r" b="b"/>
              <a:pathLst>
                <a:path w="1797050" h="291464" extrusionOk="0">
                  <a:moveTo>
                    <a:pt x="1748281" y="0"/>
                  </a:moveTo>
                  <a:lnTo>
                    <a:pt x="48513" y="0"/>
                  </a:lnTo>
                  <a:lnTo>
                    <a:pt x="29628" y="3811"/>
                  </a:lnTo>
                  <a:lnTo>
                    <a:pt x="14208" y="14208"/>
                  </a:lnTo>
                  <a:lnTo>
                    <a:pt x="3811" y="29628"/>
                  </a:lnTo>
                  <a:lnTo>
                    <a:pt x="0" y="48513"/>
                  </a:lnTo>
                  <a:lnTo>
                    <a:pt x="0" y="242569"/>
                  </a:lnTo>
                  <a:lnTo>
                    <a:pt x="3811" y="261455"/>
                  </a:lnTo>
                  <a:lnTo>
                    <a:pt x="14208" y="276875"/>
                  </a:lnTo>
                  <a:lnTo>
                    <a:pt x="29628" y="287272"/>
                  </a:lnTo>
                  <a:lnTo>
                    <a:pt x="48513" y="291083"/>
                  </a:lnTo>
                  <a:lnTo>
                    <a:pt x="1748281" y="291083"/>
                  </a:lnTo>
                  <a:lnTo>
                    <a:pt x="1767167" y="287272"/>
                  </a:lnTo>
                  <a:lnTo>
                    <a:pt x="1782587" y="276875"/>
                  </a:lnTo>
                  <a:lnTo>
                    <a:pt x="1792984" y="261455"/>
                  </a:lnTo>
                  <a:lnTo>
                    <a:pt x="1796796" y="242569"/>
                  </a:lnTo>
                  <a:lnTo>
                    <a:pt x="1796796" y="48513"/>
                  </a:lnTo>
                  <a:lnTo>
                    <a:pt x="1792984" y="29628"/>
                  </a:lnTo>
                  <a:lnTo>
                    <a:pt x="1782587" y="14208"/>
                  </a:lnTo>
                  <a:lnTo>
                    <a:pt x="1767167" y="3811"/>
                  </a:lnTo>
                  <a:lnTo>
                    <a:pt x="1748281"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4" name="Google Shape;204;p7"/>
            <p:cNvSpPr/>
            <p:nvPr/>
          </p:nvSpPr>
          <p:spPr>
            <a:xfrm>
              <a:off x="6333744" y="4879847"/>
              <a:ext cx="1797050" cy="291465"/>
            </a:xfrm>
            <a:custGeom>
              <a:avLst/>
              <a:gdLst/>
              <a:ahLst/>
              <a:cxnLst/>
              <a:rect l="l" t="t" r="r" b="b"/>
              <a:pathLst>
                <a:path w="1797050" h="291464" extrusionOk="0">
                  <a:moveTo>
                    <a:pt x="0" y="48513"/>
                  </a:moveTo>
                  <a:lnTo>
                    <a:pt x="3811" y="29628"/>
                  </a:lnTo>
                  <a:lnTo>
                    <a:pt x="14208" y="14208"/>
                  </a:lnTo>
                  <a:lnTo>
                    <a:pt x="29628" y="3811"/>
                  </a:lnTo>
                  <a:lnTo>
                    <a:pt x="48513" y="0"/>
                  </a:lnTo>
                  <a:lnTo>
                    <a:pt x="1748281" y="0"/>
                  </a:lnTo>
                  <a:lnTo>
                    <a:pt x="1767167" y="3811"/>
                  </a:lnTo>
                  <a:lnTo>
                    <a:pt x="1782587" y="14208"/>
                  </a:lnTo>
                  <a:lnTo>
                    <a:pt x="1792984" y="29628"/>
                  </a:lnTo>
                  <a:lnTo>
                    <a:pt x="1796796" y="48513"/>
                  </a:lnTo>
                  <a:lnTo>
                    <a:pt x="1796796" y="242569"/>
                  </a:lnTo>
                  <a:lnTo>
                    <a:pt x="1792984" y="261455"/>
                  </a:lnTo>
                  <a:lnTo>
                    <a:pt x="1782587" y="276875"/>
                  </a:lnTo>
                  <a:lnTo>
                    <a:pt x="1767167" y="287272"/>
                  </a:lnTo>
                  <a:lnTo>
                    <a:pt x="1748281" y="291083"/>
                  </a:lnTo>
                  <a:lnTo>
                    <a:pt x="48513" y="291083"/>
                  </a:lnTo>
                  <a:lnTo>
                    <a:pt x="29628" y="287272"/>
                  </a:lnTo>
                  <a:lnTo>
                    <a:pt x="14208" y="276875"/>
                  </a:lnTo>
                  <a:lnTo>
                    <a:pt x="3811" y="261455"/>
                  </a:lnTo>
                  <a:lnTo>
                    <a:pt x="0" y="242569"/>
                  </a:lnTo>
                  <a:lnTo>
                    <a:pt x="0" y="48513"/>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05" name="Google Shape;205;p7"/>
          <p:cNvSpPr txBox="1"/>
          <p:nvPr/>
        </p:nvSpPr>
        <p:spPr>
          <a:xfrm>
            <a:off x="7067550" y="4899786"/>
            <a:ext cx="3302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財布</a:t>
            </a:r>
            <a:endParaRPr sz="1200">
              <a:solidFill>
                <a:schemeClr val="dk1"/>
              </a:solidFill>
              <a:latin typeface="SimSun"/>
              <a:ea typeface="SimSun"/>
              <a:cs typeface="SimSun"/>
              <a:sym typeface="SimSun"/>
            </a:endParaRPr>
          </a:p>
        </p:txBody>
      </p:sp>
      <p:grpSp>
        <p:nvGrpSpPr>
          <p:cNvPr id="206" name="Google Shape;206;p7"/>
          <p:cNvGrpSpPr/>
          <p:nvPr/>
        </p:nvGrpSpPr>
        <p:grpSpPr>
          <a:xfrm>
            <a:off x="6333744" y="5391911"/>
            <a:ext cx="1797050" cy="292735"/>
            <a:chOff x="6333744" y="5391911"/>
            <a:chExt cx="1797050" cy="292735"/>
          </a:xfrm>
        </p:grpSpPr>
        <p:sp>
          <p:nvSpPr>
            <p:cNvPr id="207" name="Google Shape;207;p7"/>
            <p:cNvSpPr/>
            <p:nvPr/>
          </p:nvSpPr>
          <p:spPr>
            <a:xfrm>
              <a:off x="6333744" y="5391911"/>
              <a:ext cx="1797050" cy="292735"/>
            </a:xfrm>
            <a:custGeom>
              <a:avLst/>
              <a:gdLst/>
              <a:ahLst/>
              <a:cxnLst/>
              <a:rect l="l" t="t" r="r" b="b"/>
              <a:pathLst>
                <a:path w="1797050" h="292735" extrusionOk="0">
                  <a:moveTo>
                    <a:pt x="1748027" y="0"/>
                  </a:moveTo>
                  <a:lnTo>
                    <a:pt x="48767" y="0"/>
                  </a:lnTo>
                  <a:lnTo>
                    <a:pt x="29789" y="3833"/>
                  </a:lnTo>
                  <a:lnTo>
                    <a:pt x="14287" y="14287"/>
                  </a:lnTo>
                  <a:lnTo>
                    <a:pt x="3833" y="29789"/>
                  </a:lnTo>
                  <a:lnTo>
                    <a:pt x="0" y="48768"/>
                  </a:lnTo>
                  <a:lnTo>
                    <a:pt x="0" y="243840"/>
                  </a:lnTo>
                  <a:lnTo>
                    <a:pt x="3833" y="262823"/>
                  </a:lnTo>
                  <a:lnTo>
                    <a:pt x="14287" y="278325"/>
                  </a:lnTo>
                  <a:lnTo>
                    <a:pt x="29789" y="288775"/>
                  </a:lnTo>
                  <a:lnTo>
                    <a:pt x="48767" y="292607"/>
                  </a:lnTo>
                  <a:lnTo>
                    <a:pt x="1748027" y="292607"/>
                  </a:lnTo>
                  <a:lnTo>
                    <a:pt x="1767006" y="288775"/>
                  </a:lnTo>
                  <a:lnTo>
                    <a:pt x="1782508" y="278325"/>
                  </a:lnTo>
                  <a:lnTo>
                    <a:pt x="1792962" y="262823"/>
                  </a:lnTo>
                  <a:lnTo>
                    <a:pt x="1796796" y="243840"/>
                  </a:lnTo>
                  <a:lnTo>
                    <a:pt x="1796796" y="48768"/>
                  </a:lnTo>
                  <a:lnTo>
                    <a:pt x="1792962" y="29789"/>
                  </a:lnTo>
                  <a:lnTo>
                    <a:pt x="1782508" y="14287"/>
                  </a:lnTo>
                  <a:lnTo>
                    <a:pt x="1767006" y="3833"/>
                  </a:lnTo>
                  <a:lnTo>
                    <a:pt x="1748027"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8" name="Google Shape;208;p7"/>
            <p:cNvSpPr/>
            <p:nvPr/>
          </p:nvSpPr>
          <p:spPr>
            <a:xfrm>
              <a:off x="6333744" y="5391911"/>
              <a:ext cx="1797050" cy="292735"/>
            </a:xfrm>
            <a:custGeom>
              <a:avLst/>
              <a:gdLst/>
              <a:ahLst/>
              <a:cxnLst/>
              <a:rect l="l" t="t" r="r" b="b"/>
              <a:pathLst>
                <a:path w="1797050" h="292735" extrusionOk="0">
                  <a:moveTo>
                    <a:pt x="0" y="48768"/>
                  </a:moveTo>
                  <a:lnTo>
                    <a:pt x="3833" y="29789"/>
                  </a:lnTo>
                  <a:lnTo>
                    <a:pt x="14287" y="14287"/>
                  </a:lnTo>
                  <a:lnTo>
                    <a:pt x="29789" y="3833"/>
                  </a:lnTo>
                  <a:lnTo>
                    <a:pt x="48767" y="0"/>
                  </a:lnTo>
                  <a:lnTo>
                    <a:pt x="1748027" y="0"/>
                  </a:lnTo>
                  <a:lnTo>
                    <a:pt x="1767006" y="3833"/>
                  </a:lnTo>
                  <a:lnTo>
                    <a:pt x="1782508" y="14287"/>
                  </a:lnTo>
                  <a:lnTo>
                    <a:pt x="1792962" y="29789"/>
                  </a:lnTo>
                  <a:lnTo>
                    <a:pt x="1796796" y="48768"/>
                  </a:lnTo>
                  <a:lnTo>
                    <a:pt x="1796796" y="243840"/>
                  </a:lnTo>
                  <a:lnTo>
                    <a:pt x="1792962" y="262823"/>
                  </a:lnTo>
                  <a:lnTo>
                    <a:pt x="1782508" y="278325"/>
                  </a:lnTo>
                  <a:lnTo>
                    <a:pt x="1767006" y="288775"/>
                  </a:lnTo>
                  <a:lnTo>
                    <a:pt x="1748027" y="292607"/>
                  </a:lnTo>
                  <a:lnTo>
                    <a:pt x="48767" y="292607"/>
                  </a:lnTo>
                  <a:lnTo>
                    <a:pt x="29789" y="288775"/>
                  </a:lnTo>
                  <a:lnTo>
                    <a:pt x="14287" y="278325"/>
                  </a:lnTo>
                  <a:lnTo>
                    <a:pt x="3833" y="262823"/>
                  </a:lnTo>
                  <a:lnTo>
                    <a:pt x="0" y="243840"/>
                  </a:lnTo>
                  <a:lnTo>
                    <a:pt x="0" y="48768"/>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09" name="Google Shape;209;p7"/>
          <p:cNvSpPr txBox="1"/>
          <p:nvPr/>
        </p:nvSpPr>
        <p:spPr>
          <a:xfrm>
            <a:off x="6838950" y="5412740"/>
            <a:ext cx="7874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自動車の鍵</a:t>
            </a:r>
            <a:endParaRPr sz="1200">
              <a:solidFill>
                <a:schemeClr val="dk1"/>
              </a:solidFill>
              <a:latin typeface="SimSun"/>
              <a:ea typeface="SimSun"/>
              <a:cs typeface="SimSun"/>
              <a:sym typeface="SimSun"/>
            </a:endParaRPr>
          </a:p>
        </p:txBody>
      </p:sp>
      <p:grpSp>
        <p:nvGrpSpPr>
          <p:cNvPr id="210" name="Google Shape;210;p7"/>
          <p:cNvGrpSpPr/>
          <p:nvPr/>
        </p:nvGrpSpPr>
        <p:grpSpPr>
          <a:xfrm>
            <a:off x="3861816" y="3528060"/>
            <a:ext cx="1562100" cy="1122045"/>
            <a:chOff x="3861816" y="3528060"/>
            <a:chExt cx="1562100" cy="1122045"/>
          </a:xfrm>
        </p:grpSpPr>
        <p:sp>
          <p:nvSpPr>
            <p:cNvPr id="211" name="Google Shape;211;p7"/>
            <p:cNvSpPr/>
            <p:nvPr/>
          </p:nvSpPr>
          <p:spPr>
            <a:xfrm>
              <a:off x="3861816" y="3528060"/>
              <a:ext cx="1562100" cy="1122045"/>
            </a:xfrm>
            <a:custGeom>
              <a:avLst/>
              <a:gdLst/>
              <a:ahLst/>
              <a:cxnLst/>
              <a:rect l="l" t="t" r="r" b="b"/>
              <a:pathLst>
                <a:path w="1562100" h="1122045" extrusionOk="0">
                  <a:moveTo>
                    <a:pt x="1001268" y="0"/>
                  </a:moveTo>
                  <a:lnTo>
                    <a:pt x="1001268" y="280415"/>
                  </a:lnTo>
                  <a:lnTo>
                    <a:pt x="0" y="280415"/>
                  </a:lnTo>
                  <a:lnTo>
                    <a:pt x="0" y="841247"/>
                  </a:lnTo>
                  <a:lnTo>
                    <a:pt x="1001268" y="841247"/>
                  </a:lnTo>
                  <a:lnTo>
                    <a:pt x="1001268" y="1121664"/>
                  </a:lnTo>
                  <a:lnTo>
                    <a:pt x="1562100" y="560832"/>
                  </a:lnTo>
                  <a:lnTo>
                    <a:pt x="1001268" y="0"/>
                  </a:lnTo>
                  <a:close/>
                </a:path>
              </a:pathLst>
            </a:cu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2" name="Google Shape;212;p7"/>
            <p:cNvSpPr/>
            <p:nvPr/>
          </p:nvSpPr>
          <p:spPr>
            <a:xfrm>
              <a:off x="3861816" y="3528060"/>
              <a:ext cx="1562100" cy="1122045"/>
            </a:xfrm>
            <a:custGeom>
              <a:avLst/>
              <a:gdLst/>
              <a:ahLst/>
              <a:cxnLst/>
              <a:rect l="l" t="t" r="r" b="b"/>
              <a:pathLst>
                <a:path w="1562100" h="1122045" extrusionOk="0">
                  <a:moveTo>
                    <a:pt x="0" y="280415"/>
                  </a:moveTo>
                  <a:lnTo>
                    <a:pt x="1001268" y="280415"/>
                  </a:lnTo>
                  <a:lnTo>
                    <a:pt x="1001268" y="0"/>
                  </a:lnTo>
                  <a:lnTo>
                    <a:pt x="1562100" y="560832"/>
                  </a:lnTo>
                  <a:lnTo>
                    <a:pt x="1001268" y="1121664"/>
                  </a:lnTo>
                  <a:lnTo>
                    <a:pt x="1001268" y="841247"/>
                  </a:lnTo>
                  <a:lnTo>
                    <a:pt x="0" y="841247"/>
                  </a:lnTo>
                  <a:lnTo>
                    <a:pt x="0" y="280415"/>
                  </a:lnTo>
                  <a:close/>
                </a:path>
              </a:pathLst>
            </a:custGeom>
            <a:noFill/>
            <a:ln w="12175" cap="flat" cmpd="sng">
              <a:solidFill>
                <a:srgbClr val="BB8B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13" name="Google Shape;213;p7"/>
          <p:cNvSpPr txBox="1"/>
          <p:nvPr/>
        </p:nvSpPr>
        <p:spPr>
          <a:xfrm>
            <a:off x="96253" y="9673"/>
            <a:ext cx="8759880"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dk1"/>
                </a:solidFill>
                <a:latin typeface="Calibri"/>
                <a:ea typeface="Calibri"/>
                <a:cs typeface="Calibri"/>
                <a:sym typeface="Calibri"/>
              </a:rPr>
              <a:t>作品の機能・特徴（１）</a:t>
            </a:r>
            <a:endParaRPr sz="3200">
              <a:solidFill>
                <a:schemeClr val="dk1"/>
              </a:solidFill>
              <a:latin typeface="Calibri"/>
              <a:ea typeface="Calibri"/>
              <a:cs typeface="Calibri"/>
              <a:sym typeface="Calibri"/>
            </a:endParaRPr>
          </a:p>
        </p:txBody>
      </p:sp>
      <p:sp>
        <p:nvSpPr>
          <p:cNvPr id="214" name="Google Shape;214;p7"/>
          <p:cNvSpPr txBox="1"/>
          <p:nvPr/>
        </p:nvSpPr>
        <p:spPr>
          <a:xfrm>
            <a:off x="-1" y="563670"/>
            <a:ext cx="9047747" cy="523180"/>
          </a:xfrm>
          <a:prstGeom prst="rect">
            <a:avLst/>
          </a:prstGeom>
          <a:noFill/>
          <a:ln>
            <a:noFill/>
          </a:ln>
        </p:spPr>
        <p:txBody>
          <a:bodyPr spcFirstLastPara="1" wrap="square" lIns="91425" tIns="45700" rIns="91425" bIns="45700" anchor="t" anchorCtr="0">
            <a:spAutoFit/>
          </a:bodyPr>
          <a:lstStyle/>
          <a:p>
            <a:r>
              <a:rPr lang="en-US" altLang="ja-JP" dirty="0"/>
              <a:t>※</a:t>
            </a:r>
            <a:r>
              <a:rPr lang="ja-JP" altLang="en-US" dirty="0"/>
              <a:t>作品の機能や特徴、作品のイメージ画面</a:t>
            </a:r>
            <a:r>
              <a:rPr lang="en-US" altLang="ja-JP" dirty="0"/>
              <a:t>(</a:t>
            </a:r>
            <a:r>
              <a:rPr lang="ja-JP" altLang="en-US" dirty="0"/>
              <a:t>初期、実行中、結果など</a:t>
            </a:r>
            <a:r>
              <a:rPr lang="en-US" altLang="ja-JP" dirty="0"/>
              <a:t>)</a:t>
            </a:r>
            <a:r>
              <a:rPr lang="ja-JP" altLang="en-US" dirty="0"/>
              <a:t>をイラストや表を用いて説明してください。</a:t>
            </a:r>
            <a:endParaRPr lang="en-US" altLang="ja-JP" dirty="0"/>
          </a:p>
          <a:p>
            <a:r>
              <a:rPr lang="ja-JP" altLang="en-US" dirty="0"/>
              <a:t>（最大ページ数</a:t>
            </a:r>
            <a:r>
              <a:rPr lang="en-US" altLang="ja-JP" dirty="0"/>
              <a:t>:</a:t>
            </a:r>
            <a:r>
              <a:rPr lang="ja-JP" altLang="en-US" dirty="0"/>
              <a:t>４）</a:t>
            </a:r>
            <a:endParaRPr lang="en-US" altLang="ja-JP"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218"/>
        <p:cNvGrpSpPr/>
        <p:nvPr/>
      </p:nvGrpSpPr>
      <p:grpSpPr>
        <a:xfrm>
          <a:off x="0" y="0"/>
          <a:ext cx="0" cy="0"/>
          <a:chOff x="0" y="0"/>
          <a:chExt cx="0" cy="0"/>
        </a:xfrm>
      </p:grpSpPr>
      <p:sp>
        <p:nvSpPr>
          <p:cNvPr id="220" name="Google Shape;220;p8"/>
          <p:cNvSpPr/>
          <p:nvPr/>
        </p:nvSpPr>
        <p:spPr>
          <a:xfrm>
            <a:off x="96011" y="635508"/>
            <a:ext cx="8891270" cy="6114415"/>
          </a:xfrm>
          <a:custGeom>
            <a:avLst/>
            <a:gdLst/>
            <a:ahLst/>
            <a:cxnLst/>
            <a:rect l="l" t="t" r="r" b="b"/>
            <a:pathLst>
              <a:path w="8891270" h="6114415" extrusionOk="0">
                <a:moveTo>
                  <a:pt x="0" y="6114288"/>
                </a:moveTo>
                <a:lnTo>
                  <a:pt x="8891016" y="6114288"/>
                </a:lnTo>
                <a:lnTo>
                  <a:pt x="8891016" y="0"/>
                </a:lnTo>
                <a:lnTo>
                  <a:pt x="0" y="0"/>
                </a:lnTo>
                <a:lnTo>
                  <a:pt x="0" y="6114288"/>
                </a:lnTo>
                <a:close/>
              </a:path>
            </a:pathLst>
          </a:custGeom>
          <a:noFill/>
          <a:ln w="121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21" name="Google Shape;221;p8"/>
          <p:cNvPicPr preferRelativeResize="0"/>
          <p:nvPr/>
        </p:nvPicPr>
        <p:blipFill rotWithShape="1">
          <a:blip r:embed="rId3">
            <a:alphaModFix/>
          </a:blip>
          <a:srcRect/>
          <a:stretch/>
        </p:blipFill>
        <p:spPr>
          <a:xfrm>
            <a:off x="6248400" y="2805684"/>
            <a:ext cx="1223772" cy="1068324"/>
          </a:xfrm>
          <a:prstGeom prst="rect">
            <a:avLst/>
          </a:prstGeom>
          <a:noFill/>
          <a:ln>
            <a:noFill/>
          </a:ln>
        </p:spPr>
      </p:pic>
      <p:sp>
        <p:nvSpPr>
          <p:cNvPr id="222" name="Google Shape;222;p8"/>
          <p:cNvSpPr/>
          <p:nvPr/>
        </p:nvSpPr>
        <p:spPr>
          <a:xfrm>
            <a:off x="2931414" y="2553462"/>
            <a:ext cx="574675" cy="579120"/>
          </a:xfrm>
          <a:custGeom>
            <a:avLst/>
            <a:gdLst/>
            <a:ahLst/>
            <a:cxnLst/>
            <a:rect l="l" t="t" r="r" b="b"/>
            <a:pathLst>
              <a:path w="574675" h="579119" extrusionOk="0">
                <a:moveTo>
                  <a:pt x="0" y="211836"/>
                </a:moveTo>
                <a:lnTo>
                  <a:pt x="0" y="401574"/>
                </a:lnTo>
              </a:path>
              <a:path w="574675" h="579119" extrusionOk="0">
                <a:moveTo>
                  <a:pt x="286512" y="97536"/>
                </a:moveTo>
                <a:lnTo>
                  <a:pt x="292735" y="514858"/>
                </a:lnTo>
              </a:path>
              <a:path w="574675" h="579119" extrusionOk="0">
                <a:moveTo>
                  <a:pt x="574548" y="0"/>
                </a:moveTo>
                <a:lnTo>
                  <a:pt x="574548" y="578992"/>
                </a:lnTo>
              </a:path>
            </a:pathLst>
          </a:custGeom>
          <a:noFill/>
          <a:ln w="38100"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23" name="Google Shape;223;p8"/>
          <p:cNvSpPr/>
          <p:nvPr/>
        </p:nvSpPr>
        <p:spPr>
          <a:xfrm>
            <a:off x="4928107" y="1860804"/>
            <a:ext cx="1233170" cy="654685"/>
          </a:xfrm>
          <a:custGeom>
            <a:avLst/>
            <a:gdLst/>
            <a:ahLst/>
            <a:cxnLst/>
            <a:rect l="l" t="t" r="r" b="b"/>
            <a:pathLst>
              <a:path w="1233170" h="654685" extrusionOk="0">
                <a:moveTo>
                  <a:pt x="390397" y="0"/>
                </a:moveTo>
                <a:lnTo>
                  <a:pt x="0" y="242697"/>
                </a:lnTo>
                <a:lnTo>
                  <a:pt x="418845" y="322707"/>
                </a:lnTo>
                <a:lnTo>
                  <a:pt x="301243" y="401700"/>
                </a:lnTo>
                <a:lnTo>
                  <a:pt x="698118" y="478409"/>
                </a:lnTo>
                <a:lnTo>
                  <a:pt x="595502" y="538480"/>
                </a:lnTo>
                <a:lnTo>
                  <a:pt x="1232662" y="654304"/>
                </a:lnTo>
                <a:lnTo>
                  <a:pt x="815975" y="407797"/>
                </a:lnTo>
                <a:lnTo>
                  <a:pt x="899032" y="354457"/>
                </a:lnTo>
                <a:lnTo>
                  <a:pt x="577722" y="223774"/>
                </a:lnTo>
                <a:lnTo>
                  <a:pt x="662177" y="176275"/>
                </a:lnTo>
                <a:lnTo>
                  <a:pt x="390397" y="0"/>
                </a:lnTo>
                <a:close/>
              </a:path>
            </a:pathLst>
          </a:cu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24" name="Google Shape;224;p8"/>
          <p:cNvSpPr/>
          <p:nvPr/>
        </p:nvSpPr>
        <p:spPr>
          <a:xfrm>
            <a:off x="4928107" y="1860804"/>
            <a:ext cx="1233170" cy="654685"/>
          </a:xfrm>
          <a:custGeom>
            <a:avLst/>
            <a:gdLst/>
            <a:ahLst/>
            <a:cxnLst/>
            <a:rect l="l" t="t" r="r" b="b"/>
            <a:pathLst>
              <a:path w="1233170" h="654685" extrusionOk="0">
                <a:moveTo>
                  <a:pt x="390397" y="0"/>
                </a:moveTo>
                <a:lnTo>
                  <a:pt x="662177" y="176275"/>
                </a:lnTo>
                <a:lnTo>
                  <a:pt x="577722" y="223774"/>
                </a:lnTo>
                <a:lnTo>
                  <a:pt x="899032" y="354457"/>
                </a:lnTo>
                <a:lnTo>
                  <a:pt x="815975" y="407797"/>
                </a:lnTo>
                <a:lnTo>
                  <a:pt x="1232662" y="654304"/>
                </a:lnTo>
                <a:lnTo>
                  <a:pt x="595502" y="538480"/>
                </a:lnTo>
                <a:lnTo>
                  <a:pt x="698118" y="478409"/>
                </a:lnTo>
                <a:lnTo>
                  <a:pt x="301243" y="401700"/>
                </a:lnTo>
                <a:lnTo>
                  <a:pt x="418845" y="322707"/>
                </a:lnTo>
                <a:lnTo>
                  <a:pt x="0" y="242697"/>
                </a:lnTo>
                <a:lnTo>
                  <a:pt x="390397" y="0"/>
                </a:lnTo>
                <a:close/>
              </a:path>
            </a:pathLst>
          </a:custGeom>
          <a:noFill/>
          <a:ln w="12700" cap="flat" cmpd="sng">
            <a:solidFill>
              <a:srgbClr val="BB8B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25" name="Google Shape;225;p8"/>
          <p:cNvSpPr/>
          <p:nvPr/>
        </p:nvSpPr>
        <p:spPr>
          <a:xfrm>
            <a:off x="3217164" y="5391912"/>
            <a:ext cx="3545204" cy="459105"/>
          </a:xfrm>
          <a:custGeom>
            <a:avLst/>
            <a:gdLst/>
            <a:ahLst/>
            <a:cxnLst/>
            <a:rect l="l" t="t" r="r" b="b"/>
            <a:pathLst>
              <a:path w="3545204" h="459104" extrusionOk="0">
                <a:moveTo>
                  <a:pt x="3315462" y="0"/>
                </a:moveTo>
                <a:lnTo>
                  <a:pt x="3315462" y="114681"/>
                </a:lnTo>
                <a:lnTo>
                  <a:pt x="0" y="114681"/>
                </a:lnTo>
                <a:lnTo>
                  <a:pt x="0" y="344043"/>
                </a:lnTo>
                <a:lnTo>
                  <a:pt x="3315462" y="344043"/>
                </a:lnTo>
                <a:lnTo>
                  <a:pt x="3315462" y="458724"/>
                </a:lnTo>
                <a:lnTo>
                  <a:pt x="3544824" y="229362"/>
                </a:lnTo>
                <a:lnTo>
                  <a:pt x="3315462" y="0"/>
                </a:lnTo>
                <a:close/>
              </a:path>
            </a:pathLst>
          </a:custGeom>
          <a:solidFill>
            <a:srgbClr val="5B9BD4"/>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26" name="Google Shape;226;p8"/>
          <p:cNvSpPr/>
          <p:nvPr/>
        </p:nvSpPr>
        <p:spPr>
          <a:xfrm>
            <a:off x="3217164" y="5391912"/>
            <a:ext cx="3545204" cy="459105"/>
          </a:xfrm>
          <a:custGeom>
            <a:avLst/>
            <a:gdLst/>
            <a:ahLst/>
            <a:cxnLst/>
            <a:rect l="l" t="t" r="r" b="b"/>
            <a:pathLst>
              <a:path w="3545204" h="459104" extrusionOk="0">
                <a:moveTo>
                  <a:pt x="0" y="114681"/>
                </a:moveTo>
                <a:lnTo>
                  <a:pt x="3315462" y="114681"/>
                </a:lnTo>
                <a:lnTo>
                  <a:pt x="3315462" y="0"/>
                </a:lnTo>
                <a:lnTo>
                  <a:pt x="3544824" y="229362"/>
                </a:lnTo>
                <a:lnTo>
                  <a:pt x="3315462" y="458724"/>
                </a:lnTo>
                <a:lnTo>
                  <a:pt x="3315462" y="344043"/>
                </a:lnTo>
                <a:lnTo>
                  <a:pt x="0" y="344043"/>
                </a:lnTo>
                <a:lnTo>
                  <a:pt x="0" y="114681"/>
                </a:lnTo>
                <a:close/>
              </a:path>
            </a:pathLst>
          </a:custGeom>
          <a:noFill/>
          <a:ln w="12175" cap="flat" cmpd="sng">
            <a:solidFill>
              <a:srgbClr val="41709C"/>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27" name="Google Shape;227;p8"/>
          <p:cNvPicPr preferRelativeResize="0"/>
          <p:nvPr/>
        </p:nvPicPr>
        <p:blipFill rotWithShape="1">
          <a:blip r:embed="rId4">
            <a:alphaModFix/>
          </a:blip>
          <a:srcRect/>
          <a:stretch/>
        </p:blipFill>
        <p:spPr>
          <a:xfrm>
            <a:off x="6262115" y="2484119"/>
            <a:ext cx="201167" cy="367284"/>
          </a:xfrm>
          <a:prstGeom prst="rect">
            <a:avLst/>
          </a:prstGeom>
          <a:noFill/>
          <a:ln>
            <a:noFill/>
          </a:ln>
        </p:spPr>
      </p:pic>
      <p:sp>
        <p:nvSpPr>
          <p:cNvPr id="228" name="Google Shape;228;p8"/>
          <p:cNvSpPr/>
          <p:nvPr/>
        </p:nvSpPr>
        <p:spPr>
          <a:xfrm>
            <a:off x="3187445" y="3190875"/>
            <a:ext cx="2707640" cy="1853564"/>
          </a:xfrm>
          <a:custGeom>
            <a:avLst/>
            <a:gdLst/>
            <a:ahLst/>
            <a:cxnLst/>
            <a:rect l="l" t="t" r="r" b="b"/>
            <a:pathLst>
              <a:path w="2707640" h="1853564" extrusionOk="0">
                <a:moveTo>
                  <a:pt x="2390394" y="0"/>
                </a:moveTo>
                <a:lnTo>
                  <a:pt x="2451989" y="96647"/>
                </a:lnTo>
                <a:lnTo>
                  <a:pt x="0" y="1659636"/>
                </a:lnTo>
                <a:lnTo>
                  <a:pt x="123317" y="1853057"/>
                </a:lnTo>
                <a:lnTo>
                  <a:pt x="2575306" y="290067"/>
                </a:lnTo>
                <a:lnTo>
                  <a:pt x="2637028" y="386841"/>
                </a:lnTo>
                <a:lnTo>
                  <a:pt x="2707132" y="70103"/>
                </a:lnTo>
                <a:lnTo>
                  <a:pt x="2390394" y="0"/>
                </a:lnTo>
                <a:close/>
              </a:path>
            </a:pathLst>
          </a:custGeom>
          <a:solidFill>
            <a:srgbClr val="5B9BD4"/>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29" name="Google Shape;229;p8"/>
          <p:cNvSpPr/>
          <p:nvPr/>
        </p:nvSpPr>
        <p:spPr>
          <a:xfrm>
            <a:off x="3187445" y="3190875"/>
            <a:ext cx="2707640" cy="1853564"/>
          </a:xfrm>
          <a:custGeom>
            <a:avLst/>
            <a:gdLst/>
            <a:ahLst/>
            <a:cxnLst/>
            <a:rect l="l" t="t" r="r" b="b"/>
            <a:pathLst>
              <a:path w="2707640" h="1853564" extrusionOk="0">
                <a:moveTo>
                  <a:pt x="0" y="1659636"/>
                </a:moveTo>
                <a:lnTo>
                  <a:pt x="2451989" y="96647"/>
                </a:lnTo>
                <a:lnTo>
                  <a:pt x="2390394" y="0"/>
                </a:lnTo>
                <a:lnTo>
                  <a:pt x="2707132" y="70103"/>
                </a:lnTo>
                <a:lnTo>
                  <a:pt x="2637028" y="386841"/>
                </a:lnTo>
                <a:lnTo>
                  <a:pt x="2575306" y="290067"/>
                </a:lnTo>
                <a:lnTo>
                  <a:pt x="123317" y="1853057"/>
                </a:lnTo>
                <a:lnTo>
                  <a:pt x="0" y="1659636"/>
                </a:lnTo>
                <a:close/>
              </a:path>
            </a:pathLst>
          </a:custGeom>
          <a:noFill/>
          <a:ln w="12675" cap="flat" cmpd="sng">
            <a:solidFill>
              <a:srgbClr val="41709C"/>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30" name="Google Shape;230;p8"/>
          <p:cNvPicPr preferRelativeResize="0"/>
          <p:nvPr/>
        </p:nvPicPr>
        <p:blipFill rotWithShape="1">
          <a:blip r:embed="rId5">
            <a:alphaModFix/>
          </a:blip>
          <a:srcRect/>
          <a:stretch/>
        </p:blipFill>
        <p:spPr>
          <a:xfrm>
            <a:off x="6873239" y="5125212"/>
            <a:ext cx="1196340" cy="1597152"/>
          </a:xfrm>
          <a:prstGeom prst="rect">
            <a:avLst/>
          </a:prstGeom>
          <a:noFill/>
          <a:ln>
            <a:noFill/>
          </a:ln>
        </p:spPr>
      </p:pic>
      <p:pic>
        <p:nvPicPr>
          <p:cNvPr id="231" name="Google Shape;231;p8"/>
          <p:cNvPicPr preferRelativeResize="0"/>
          <p:nvPr/>
        </p:nvPicPr>
        <p:blipFill rotWithShape="1">
          <a:blip r:embed="rId6">
            <a:alphaModFix/>
          </a:blip>
          <a:srcRect/>
          <a:stretch/>
        </p:blipFill>
        <p:spPr>
          <a:xfrm>
            <a:off x="7342632" y="4814315"/>
            <a:ext cx="202692" cy="367284"/>
          </a:xfrm>
          <a:prstGeom prst="rect">
            <a:avLst/>
          </a:prstGeom>
          <a:noFill/>
          <a:ln>
            <a:noFill/>
          </a:ln>
        </p:spPr>
      </p:pic>
      <p:sp>
        <p:nvSpPr>
          <p:cNvPr id="232" name="Google Shape;232;p8"/>
          <p:cNvSpPr/>
          <p:nvPr/>
        </p:nvSpPr>
        <p:spPr>
          <a:xfrm>
            <a:off x="7622794" y="3761232"/>
            <a:ext cx="867410" cy="1064895"/>
          </a:xfrm>
          <a:custGeom>
            <a:avLst/>
            <a:gdLst/>
            <a:ahLst/>
            <a:cxnLst/>
            <a:rect l="l" t="t" r="r" b="b"/>
            <a:pathLst>
              <a:path w="867409" h="1064895" extrusionOk="0">
                <a:moveTo>
                  <a:pt x="745362" y="0"/>
                </a:moveTo>
                <a:lnTo>
                  <a:pt x="549528" y="378714"/>
                </a:lnTo>
                <a:lnTo>
                  <a:pt x="507237" y="243459"/>
                </a:lnTo>
                <a:lnTo>
                  <a:pt x="320675" y="602107"/>
                </a:lnTo>
                <a:lnTo>
                  <a:pt x="292353" y="486664"/>
                </a:lnTo>
                <a:lnTo>
                  <a:pt x="0" y="1064514"/>
                </a:lnTo>
                <a:lnTo>
                  <a:pt x="354964" y="735203"/>
                </a:lnTo>
                <a:lnTo>
                  <a:pt x="382524" y="829945"/>
                </a:lnTo>
                <a:lnTo>
                  <a:pt x="599058" y="559181"/>
                </a:lnTo>
                <a:lnTo>
                  <a:pt x="620776" y="653669"/>
                </a:lnTo>
                <a:lnTo>
                  <a:pt x="866901" y="443230"/>
                </a:lnTo>
                <a:lnTo>
                  <a:pt x="745362" y="0"/>
                </a:lnTo>
                <a:close/>
              </a:path>
            </a:pathLst>
          </a:cu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33" name="Google Shape;233;p8"/>
          <p:cNvSpPr/>
          <p:nvPr/>
        </p:nvSpPr>
        <p:spPr>
          <a:xfrm>
            <a:off x="7622794" y="3761232"/>
            <a:ext cx="867410" cy="1064895"/>
          </a:xfrm>
          <a:custGeom>
            <a:avLst/>
            <a:gdLst/>
            <a:ahLst/>
            <a:cxnLst/>
            <a:rect l="l" t="t" r="r" b="b"/>
            <a:pathLst>
              <a:path w="867409" h="1064895" extrusionOk="0">
                <a:moveTo>
                  <a:pt x="866901" y="443230"/>
                </a:moveTo>
                <a:lnTo>
                  <a:pt x="620776" y="653669"/>
                </a:lnTo>
                <a:lnTo>
                  <a:pt x="599058" y="559181"/>
                </a:lnTo>
                <a:lnTo>
                  <a:pt x="382524" y="829945"/>
                </a:lnTo>
                <a:lnTo>
                  <a:pt x="354964" y="735203"/>
                </a:lnTo>
                <a:lnTo>
                  <a:pt x="0" y="1064514"/>
                </a:lnTo>
                <a:lnTo>
                  <a:pt x="292353" y="486664"/>
                </a:lnTo>
                <a:lnTo>
                  <a:pt x="320675" y="602107"/>
                </a:lnTo>
                <a:lnTo>
                  <a:pt x="507237" y="243459"/>
                </a:lnTo>
                <a:lnTo>
                  <a:pt x="549528" y="378714"/>
                </a:lnTo>
                <a:lnTo>
                  <a:pt x="745362" y="0"/>
                </a:lnTo>
                <a:lnTo>
                  <a:pt x="866901" y="443230"/>
                </a:lnTo>
                <a:close/>
              </a:path>
            </a:pathLst>
          </a:custGeom>
          <a:noFill/>
          <a:ln w="12700" cap="flat" cmpd="sng">
            <a:solidFill>
              <a:srgbClr val="BB8B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34" name="Google Shape;234;p8"/>
          <p:cNvPicPr preferRelativeResize="0"/>
          <p:nvPr/>
        </p:nvPicPr>
        <p:blipFill rotWithShape="1">
          <a:blip r:embed="rId7">
            <a:alphaModFix/>
          </a:blip>
          <a:srcRect/>
          <a:stretch/>
        </p:blipFill>
        <p:spPr>
          <a:xfrm>
            <a:off x="239268" y="1348740"/>
            <a:ext cx="2577084" cy="5373624"/>
          </a:xfrm>
          <a:prstGeom prst="rect">
            <a:avLst/>
          </a:prstGeom>
          <a:noFill/>
          <a:ln>
            <a:noFill/>
          </a:ln>
        </p:spPr>
      </p:pic>
      <p:sp>
        <p:nvSpPr>
          <p:cNvPr id="247" name="Google Shape;247;p8"/>
          <p:cNvSpPr txBox="1">
            <a:spLocks noGrp="1"/>
          </p:cNvSpPr>
          <p:nvPr>
            <p:ph type="title"/>
          </p:nvPr>
        </p:nvSpPr>
        <p:spPr>
          <a:xfrm>
            <a:off x="175056" y="65913"/>
            <a:ext cx="3762375" cy="513715"/>
          </a:xfrm>
          <a:prstGeom prst="rect">
            <a:avLst/>
          </a:prstGeom>
          <a:noFill/>
          <a:ln>
            <a:noFill/>
          </a:ln>
        </p:spPr>
        <p:txBody>
          <a:bodyPr spcFirstLastPara="1" wrap="square" lIns="0" tIns="12700" rIns="0" bIns="0" anchor="t" anchorCtr="0">
            <a:spAutoFit/>
          </a:bodyPr>
          <a:lstStyle/>
          <a:p>
            <a:pPr marL="12700" lvl="0" indent="0" algn="l" rtl="0">
              <a:lnSpc>
                <a:spcPct val="100000"/>
              </a:lnSpc>
              <a:spcBef>
                <a:spcPts val="0"/>
              </a:spcBef>
              <a:spcAft>
                <a:spcPts val="0"/>
              </a:spcAft>
              <a:buNone/>
            </a:pPr>
            <a:r>
              <a:rPr lang="en-US"/>
              <a:t>作品の機能・特徴（２）</a:t>
            </a:r>
            <a:endParaRPr/>
          </a:p>
        </p:txBody>
      </p:sp>
      <p:sp>
        <p:nvSpPr>
          <p:cNvPr id="27" name="Google Shape;185;p7">
            <a:extLst>
              <a:ext uri="{FF2B5EF4-FFF2-40B4-BE49-F238E27FC236}">
                <a16:creationId xmlns:a16="http://schemas.microsoft.com/office/drawing/2014/main" id="{925389DC-1B6C-C221-0487-7BEDE43EA1F0}"/>
              </a:ext>
            </a:extLst>
          </p:cNvPr>
          <p:cNvSpPr txBox="1"/>
          <p:nvPr/>
        </p:nvSpPr>
        <p:spPr>
          <a:xfrm>
            <a:off x="670769" y="2160777"/>
            <a:ext cx="1273810" cy="239395"/>
          </a:xfrm>
          <a:prstGeom prst="rect">
            <a:avLst/>
          </a:prstGeom>
          <a:noFill/>
          <a:ln>
            <a:noFill/>
          </a:ln>
        </p:spPr>
        <p:txBody>
          <a:bodyPr spcFirstLastPara="1" wrap="square" lIns="0" tIns="13325" rIns="0" bIns="0" anchor="t" anchorCtr="0">
            <a:spAutoFit/>
          </a:bodyPr>
          <a:lstStyle/>
          <a:p>
            <a:pPr marL="12700" marR="0" lvl="0" indent="0" algn="l" rtl="0">
              <a:lnSpc>
                <a:spcPct val="100000"/>
              </a:lnSpc>
              <a:spcBef>
                <a:spcPts val="0"/>
              </a:spcBef>
              <a:spcAft>
                <a:spcPts val="0"/>
              </a:spcAft>
              <a:buNone/>
            </a:pPr>
            <a:r>
              <a:rPr lang="en-US" sz="1400" dirty="0" err="1">
                <a:solidFill>
                  <a:schemeClr val="dk1"/>
                </a:solidFill>
                <a:latin typeface="SimSun"/>
                <a:ea typeface="SimSun"/>
                <a:cs typeface="SimSun"/>
                <a:sym typeface="SimSun"/>
              </a:rPr>
              <a:t>音を鳴らします</a:t>
            </a:r>
            <a:endParaRPr sz="1400" dirty="0">
              <a:solidFill>
                <a:schemeClr val="dk1"/>
              </a:solidFill>
              <a:latin typeface="SimSun"/>
              <a:ea typeface="SimSun"/>
              <a:cs typeface="SimSun"/>
              <a:sym typeface="SimSun"/>
            </a:endParaRPr>
          </a:p>
        </p:txBody>
      </p:sp>
      <p:grpSp>
        <p:nvGrpSpPr>
          <p:cNvPr id="28" name="Google Shape;186;p7">
            <a:extLst>
              <a:ext uri="{FF2B5EF4-FFF2-40B4-BE49-F238E27FC236}">
                <a16:creationId xmlns:a16="http://schemas.microsoft.com/office/drawing/2014/main" id="{61903D5C-24EE-7324-CD44-4641E4ABE2D4}"/>
              </a:ext>
            </a:extLst>
          </p:cNvPr>
          <p:cNvGrpSpPr/>
          <p:nvPr/>
        </p:nvGrpSpPr>
        <p:grpSpPr>
          <a:xfrm>
            <a:off x="629285" y="2651760"/>
            <a:ext cx="1797050" cy="291465"/>
            <a:chOff x="6333744" y="2651760"/>
            <a:chExt cx="1797050" cy="291465"/>
          </a:xfrm>
        </p:grpSpPr>
        <p:sp>
          <p:nvSpPr>
            <p:cNvPr id="29" name="Google Shape;187;p7">
              <a:extLst>
                <a:ext uri="{FF2B5EF4-FFF2-40B4-BE49-F238E27FC236}">
                  <a16:creationId xmlns:a16="http://schemas.microsoft.com/office/drawing/2014/main" id="{96E13986-037E-A9F8-410F-233143AC90AF}"/>
                </a:ext>
              </a:extLst>
            </p:cNvPr>
            <p:cNvSpPr/>
            <p:nvPr/>
          </p:nvSpPr>
          <p:spPr>
            <a:xfrm>
              <a:off x="6333744" y="2651760"/>
              <a:ext cx="1797050" cy="291465"/>
            </a:xfrm>
            <a:custGeom>
              <a:avLst/>
              <a:gdLst/>
              <a:ahLst/>
              <a:cxnLst/>
              <a:rect l="l" t="t" r="r" b="b"/>
              <a:pathLst>
                <a:path w="1797050" h="291464" extrusionOk="0">
                  <a:moveTo>
                    <a:pt x="1748281" y="0"/>
                  </a:moveTo>
                  <a:lnTo>
                    <a:pt x="48513" y="0"/>
                  </a:lnTo>
                  <a:lnTo>
                    <a:pt x="29628" y="3811"/>
                  </a:lnTo>
                  <a:lnTo>
                    <a:pt x="14208" y="14208"/>
                  </a:lnTo>
                  <a:lnTo>
                    <a:pt x="3811" y="29628"/>
                  </a:lnTo>
                  <a:lnTo>
                    <a:pt x="0" y="48513"/>
                  </a:lnTo>
                  <a:lnTo>
                    <a:pt x="0" y="242569"/>
                  </a:lnTo>
                  <a:lnTo>
                    <a:pt x="3811" y="261455"/>
                  </a:lnTo>
                  <a:lnTo>
                    <a:pt x="14208" y="276875"/>
                  </a:lnTo>
                  <a:lnTo>
                    <a:pt x="29628" y="287272"/>
                  </a:lnTo>
                  <a:lnTo>
                    <a:pt x="48513" y="291084"/>
                  </a:lnTo>
                  <a:lnTo>
                    <a:pt x="1748281" y="291084"/>
                  </a:lnTo>
                  <a:lnTo>
                    <a:pt x="1767167" y="287272"/>
                  </a:lnTo>
                  <a:lnTo>
                    <a:pt x="1782587" y="276875"/>
                  </a:lnTo>
                  <a:lnTo>
                    <a:pt x="1792984" y="261455"/>
                  </a:lnTo>
                  <a:lnTo>
                    <a:pt x="1796796" y="242569"/>
                  </a:lnTo>
                  <a:lnTo>
                    <a:pt x="1796796" y="48513"/>
                  </a:lnTo>
                  <a:lnTo>
                    <a:pt x="1792984" y="29628"/>
                  </a:lnTo>
                  <a:lnTo>
                    <a:pt x="1782587" y="14208"/>
                  </a:lnTo>
                  <a:lnTo>
                    <a:pt x="1767167" y="3811"/>
                  </a:lnTo>
                  <a:lnTo>
                    <a:pt x="1748281" y="0"/>
                  </a:lnTo>
                  <a:close/>
                </a:path>
              </a:pathLst>
            </a:custGeom>
            <a:solidFill>
              <a:srgbClr val="F8CAA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 name="Google Shape;188;p7">
              <a:extLst>
                <a:ext uri="{FF2B5EF4-FFF2-40B4-BE49-F238E27FC236}">
                  <a16:creationId xmlns:a16="http://schemas.microsoft.com/office/drawing/2014/main" id="{769CFF10-931E-2C2D-CD36-12C501633597}"/>
                </a:ext>
              </a:extLst>
            </p:cNvPr>
            <p:cNvSpPr/>
            <p:nvPr/>
          </p:nvSpPr>
          <p:spPr>
            <a:xfrm>
              <a:off x="6333744" y="2651760"/>
              <a:ext cx="1797050" cy="291465"/>
            </a:xfrm>
            <a:custGeom>
              <a:avLst/>
              <a:gdLst/>
              <a:ahLst/>
              <a:cxnLst/>
              <a:rect l="l" t="t" r="r" b="b"/>
              <a:pathLst>
                <a:path w="1797050" h="291464" extrusionOk="0">
                  <a:moveTo>
                    <a:pt x="0" y="48513"/>
                  </a:moveTo>
                  <a:lnTo>
                    <a:pt x="3811" y="29628"/>
                  </a:lnTo>
                  <a:lnTo>
                    <a:pt x="14208" y="14208"/>
                  </a:lnTo>
                  <a:lnTo>
                    <a:pt x="29628" y="3811"/>
                  </a:lnTo>
                  <a:lnTo>
                    <a:pt x="48513" y="0"/>
                  </a:lnTo>
                  <a:lnTo>
                    <a:pt x="1748281" y="0"/>
                  </a:lnTo>
                  <a:lnTo>
                    <a:pt x="1767167" y="3811"/>
                  </a:lnTo>
                  <a:lnTo>
                    <a:pt x="1782587" y="14208"/>
                  </a:lnTo>
                  <a:lnTo>
                    <a:pt x="1792984" y="29628"/>
                  </a:lnTo>
                  <a:lnTo>
                    <a:pt x="1796796" y="48513"/>
                  </a:lnTo>
                  <a:lnTo>
                    <a:pt x="1796796" y="242569"/>
                  </a:lnTo>
                  <a:lnTo>
                    <a:pt x="1792984" y="261455"/>
                  </a:lnTo>
                  <a:lnTo>
                    <a:pt x="1782587" y="276875"/>
                  </a:lnTo>
                  <a:lnTo>
                    <a:pt x="1767167" y="287272"/>
                  </a:lnTo>
                  <a:lnTo>
                    <a:pt x="1748281" y="291084"/>
                  </a:lnTo>
                  <a:lnTo>
                    <a:pt x="48513" y="291084"/>
                  </a:lnTo>
                  <a:lnTo>
                    <a:pt x="29628" y="287272"/>
                  </a:lnTo>
                  <a:lnTo>
                    <a:pt x="14208" y="276875"/>
                  </a:lnTo>
                  <a:lnTo>
                    <a:pt x="3811" y="261455"/>
                  </a:lnTo>
                  <a:lnTo>
                    <a:pt x="0" y="242569"/>
                  </a:lnTo>
                  <a:lnTo>
                    <a:pt x="0" y="48513"/>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31" name="Google Shape;189;p7">
            <a:extLst>
              <a:ext uri="{FF2B5EF4-FFF2-40B4-BE49-F238E27FC236}">
                <a16:creationId xmlns:a16="http://schemas.microsoft.com/office/drawing/2014/main" id="{C98FD816-0E71-F271-81CB-68456F2FBFAB}"/>
              </a:ext>
            </a:extLst>
          </p:cNvPr>
          <p:cNvSpPr txBox="1"/>
          <p:nvPr/>
        </p:nvSpPr>
        <p:spPr>
          <a:xfrm>
            <a:off x="904240" y="2670809"/>
            <a:ext cx="124714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テレビのリモコン</a:t>
            </a:r>
            <a:endParaRPr sz="1200">
              <a:solidFill>
                <a:schemeClr val="dk1"/>
              </a:solidFill>
              <a:latin typeface="SimSun"/>
              <a:ea typeface="SimSun"/>
              <a:cs typeface="SimSun"/>
              <a:sym typeface="SimSun"/>
            </a:endParaRPr>
          </a:p>
        </p:txBody>
      </p:sp>
      <p:grpSp>
        <p:nvGrpSpPr>
          <p:cNvPr id="32" name="Google Shape;190;p7">
            <a:extLst>
              <a:ext uri="{FF2B5EF4-FFF2-40B4-BE49-F238E27FC236}">
                <a16:creationId xmlns:a16="http://schemas.microsoft.com/office/drawing/2014/main" id="{3E2B3266-CBB9-13FC-2DC4-6F2E99B95796}"/>
              </a:ext>
            </a:extLst>
          </p:cNvPr>
          <p:cNvGrpSpPr/>
          <p:nvPr/>
        </p:nvGrpSpPr>
        <p:grpSpPr>
          <a:xfrm>
            <a:off x="628650" y="3186683"/>
            <a:ext cx="1798320" cy="291465"/>
            <a:chOff x="6338315" y="3186683"/>
            <a:chExt cx="1798320" cy="291465"/>
          </a:xfrm>
        </p:grpSpPr>
        <p:sp>
          <p:nvSpPr>
            <p:cNvPr id="33" name="Google Shape;191;p7">
              <a:extLst>
                <a:ext uri="{FF2B5EF4-FFF2-40B4-BE49-F238E27FC236}">
                  <a16:creationId xmlns:a16="http://schemas.microsoft.com/office/drawing/2014/main" id="{151C7FCC-37CA-A680-F7CA-E4FAA412FCD8}"/>
                </a:ext>
              </a:extLst>
            </p:cNvPr>
            <p:cNvSpPr/>
            <p:nvPr/>
          </p:nvSpPr>
          <p:spPr>
            <a:xfrm>
              <a:off x="6338315" y="3186683"/>
              <a:ext cx="1798320" cy="291465"/>
            </a:xfrm>
            <a:custGeom>
              <a:avLst/>
              <a:gdLst/>
              <a:ahLst/>
              <a:cxnLst/>
              <a:rect l="l" t="t" r="r" b="b"/>
              <a:pathLst>
                <a:path w="1798320" h="291464" extrusionOk="0">
                  <a:moveTo>
                    <a:pt x="1749806" y="0"/>
                  </a:moveTo>
                  <a:lnTo>
                    <a:pt x="48513" y="0"/>
                  </a:lnTo>
                  <a:lnTo>
                    <a:pt x="29628" y="3811"/>
                  </a:lnTo>
                  <a:lnTo>
                    <a:pt x="14208" y="14208"/>
                  </a:lnTo>
                  <a:lnTo>
                    <a:pt x="3811" y="29628"/>
                  </a:lnTo>
                  <a:lnTo>
                    <a:pt x="0" y="48513"/>
                  </a:lnTo>
                  <a:lnTo>
                    <a:pt x="0" y="242569"/>
                  </a:lnTo>
                  <a:lnTo>
                    <a:pt x="3811" y="261455"/>
                  </a:lnTo>
                  <a:lnTo>
                    <a:pt x="14208" y="276875"/>
                  </a:lnTo>
                  <a:lnTo>
                    <a:pt x="29628" y="287272"/>
                  </a:lnTo>
                  <a:lnTo>
                    <a:pt x="48513" y="291083"/>
                  </a:lnTo>
                  <a:lnTo>
                    <a:pt x="1749806" y="291083"/>
                  </a:lnTo>
                  <a:lnTo>
                    <a:pt x="1768691" y="287272"/>
                  </a:lnTo>
                  <a:lnTo>
                    <a:pt x="1784111" y="276875"/>
                  </a:lnTo>
                  <a:lnTo>
                    <a:pt x="1794508" y="261455"/>
                  </a:lnTo>
                  <a:lnTo>
                    <a:pt x="1798319" y="242569"/>
                  </a:lnTo>
                  <a:lnTo>
                    <a:pt x="1798319" y="48513"/>
                  </a:lnTo>
                  <a:lnTo>
                    <a:pt x="1794508" y="29628"/>
                  </a:lnTo>
                  <a:lnTo>
                    <a:pt x="1784111" y="14208"/>
                  </a:lnTo>
                  <a:lnTo>
                    <a:pt x="1768691" y="3811"/>
                  </a:lnTo>
                  <a:lnTo>
                    <a:pt x="1749806"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 name="Google Shape;192;p7">
              <a:extLst>
                <a:ext uri="{FF2B5EF4-FFF2-40B4-BE49-F238E27FC236}">
                  <a16:creationId xmlns:a16="http://schemas.microsoft.com/office/drawing/2014/main" id="{BB0509D9-80BD-0ECA-68D8-C8033181EEB7}"/>
                </a:ext>
              </a:extLst>
            </p:cNvPr>
            <p:cNvSpPr/>
            <p:nvPr/>
          </p:nvSpPr>
          <p:spPr>
            <a:xfrm>
              <a:off x="6338315" y="3186683"/>
              <a:ext cx="1798320" cy="291465"/>
            </a:xfrm>
            <a:custGeom>
              <a:avLst/>
              <a:gdLst/>
              <a:ahLst/>
              <a:cxnLst/>
              <a:rect l="l" t="t" r="r" b="b"/>
              <a:pathLst>
                <a:path w="1798320" h="291464" extrusionOk="0">
                  <a:moveTo>
                    <a:pt x="0" y="48513"/>
                  </a:moveTo>
                  <a:lnTo>
                    <a:pt x="3811" y="29628"/>
                  </a:lnTo>
                  <a:lnTo>
                    <a:pt x="14208" y="14208"/>
                  </a:lnTo>
                  <a:lnTo>
                    <a:pt x="29628" y="3811"/>
                  </a:lnTo>
                  <a:lnTo>
                    <a:pt x="48513" y="0"/>
                  </a:lnTo>
                  <a:lnTo>
                    <a:pt x="1749806" y="0"/>
                  </a:lnTo>
                  <a:lnTo>
                    <a:pt x="1768691" y="3811"/>
                  </a:lnTo>
                  <a:lnTo>
                    <a:pt x="1784111" y="14208"/>
                  </a:lnTo>
                  <a:lnTo>
                    <a:pt x="1794508" y="29628"/>
                  </a:lnTo>
                  <a:lnTo>
                    <a:pt x="1798319" y="48513"/>
                  </a:lnTo>
                  <a:lnTo>
                    <a:pt x="1798319" y="242569"/>
                  </a:lnTo>
                  <a:lnTo>
                    <a:pt x="1794508" y="261455"/>
                  </a:lnTo>
                  <a:lnTo>
                    <a:pt x="1784111" y="276875"/>
                  </a:lnTo>
                  <a:lnTo>
                    <a:pt x="1768691" y="287272"/>
                  </a:lnTo>
                  <a:lnTo>
                    <a:pt x="1749806" y="291083"/>
                  </a:lnTo>
                  <a:lnTo>
                    <a:pt x="48513" y="291083"/>
                  </a:lnTo>
                  <a:lnTo>
                    <a:pt x="29628" y="287272"/>
                  </a:lnTo>
                  <a:lnTo>
                    <a:pt x="14208" y="276875"/>
                  </a:lnTo>
                  <a:lnTo>
                    <a:pt x="3811" y="261455"/>
                  </a:lnTo>
                  <a:lnTo>
                    <a:pt x="0" y="242569"/>
                  </a:lnTo>
                  <a:lnTo>
                    <a:pt x="0" y="48513"/>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35" name="Google Shape;193;p7">
            <a:extLst>
              <a:ext uri="{FF2B5EF4-FFF2-40B4-BE49-F238E27FC236}">
                <a16:creationId xmlns:a16="http://schemas.microsoft.com/office/drawing/2014/main" id="{5B88A42F-462D-8A59-D456-175731C76CAA}"/>
              </a:ext>
            </a:extLst>
          </p:cNvPr>
          <p:cNvSpPr txBox="1"/>
          <p:nvPr/>
        </p:nvSpPr>
        <p:spPr>
          <a:xfrm>
            <a:off x="829310" y="3206241"/>
            <a:ext cx="13970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エアコンのリモコン</a:t>
            </a:r>
            <a:endParaRPr sz="1200">
              <a:solidFill>
                <a:schemeClr val="dk1"/>
              </a:solidFill>
              <a:latin typeface="SimSun"/>
              <a:ea typeface="SimSun"/>
              <a:cs typeface="SimSun"/>
              <a:sym typeface="SimSun"/>
            </a:endParaRPr>
          </a:p>
        </p:txBody>
      </p:sp>
      <p:grpSp>
        <p:nvGrpSpPr>
          <p:cNvPr id="36" name="Google Shape;194;p7">
            <a:extLst>
              <a:ext uri="{FF2B5EF4-FFF2-40B4-BE49-F238E27FC236}">
                <a16:creationId xmlns:a16="http://schemas.microsoft.com/office/drawing/2014/main" id="{AC69C9FA-B832-D86C-0C39-D91B9A63C746}"/>
              </a:ext>
            </a:extLst>
          </p:cNvPr>
          <p:cNvGrpSpPr/>
          <p:nvPr/>
        </p:nvGrpSpPr>
        <p:grpSpPr>
          <a:xfrm>
            <a:off x="629285" y="3736847"/>
            <a:ext cx="1797050" cy="291465"/>
            <a:chOff x="6333744" y="3736847"/>
            <a:chExt cx="1797050" cy="291465"/>
          </a:xfrm>
        </p:grpSpPr>
        <p:sp>
          <p:nvSpPr>
            <p:cNvPr id="37" name="Google Shape;195;p7">
              <a:extLst>
                <a:ext uri="{FF2B5EF4-FFF2-40B4-BE49-F238E27FC236}">
                  <a16:creationId xmlns:a16="http://schemas.microsoft.com/office/drawing/2014/main" id="{804D85AC-7843-F3AD-1FD3-D3BDCCE9B34C}"/>
                </a:ext>
              </a:extLst>
            </p:cNvPr>
            <p:cNvSpPr/>
            <p:nvPr/>
          </p:nvSpPr>
          <p:spPr>
            <a:xfrm>
              <a:off x="6333744" y="3736847"/>
              <a:ext cx="1797050" cy="291465"/>
            </a:xfrm>
            <a:custGeom>
              <a:avLst/>
              <a:gdLst/>
              <a:ahLst/>
              <a:cxnLst/>
              <a:rect l="l" t="t" r="r" b="b"/>
              <a:pathLst>
                <a:path w="1797050" h="291464" extrusionOk="0">
                  <a:moveTo>
                    <a:pt x="1748281" y="0"/>
                  </a:moveTo>
                  <a:lnTo>
                    <a:pt x="48513" y="0"/>
                  </a:lnTo>
                  <a:lnTo>
                    <a:pt x="29628" y="3811"/>
                  </a:lnTo>
                  <a:lnTo>
                    <a:pt x="14208" y="14208"/>
                  </a:lnTo>
                  <a:lnTo>
                    <a:pt x="3811" y="29628"/>
                  </a:lnTo>
                  <a:lnTo>
                    <a:pt x="0" y="48513"/>
                  </a:lnTo>
                  <a:lnTo>
                    <a:pt x="0" y="242569"/>
                  </a:lnTo>
                  <a:lnTo>
                    <a:pt x="3811" y="261455"/>
                  </a:lnTo>
                  <a:lnTo>
                    <a:pt x="14208" y="276875"/>
                  </a:lnTo>
                  <a:lnTo>
                    <a:pt x="29628" y="287272"/>
                  </a:lnTo>
                  <a:lnTo>
                    <a:pt x="48513" y="291083"/>
                  </a:lnTo>
                  <a:lnTo>
                    <a:pt x="1748281" y="291083"/>
                  </a:lnTo>
                  <a:lnTo>
                    <a:pt x="1767167" y="287272"/>
                  </a:lnTo>
                  <a:lnTo>
                    <a:pt x="1782587" y="276875"/>
                  </a:lnTo>
                  <a:lnTo>
                    <a:pt x="1792984" y="261455"/>
                  </a:lnTo>
                  <a:lnTo>
                    <a:pt x="1796796" y="242569"/>
                  </a:lnTo>
                  <a:lnTo>
                    <a:pt x="1796796" y="48513"/>
                  </a:lnTo>
                  <a:lnTo>
                    <a:pt x="1792984" y="29628"/>
                  </a:lnTo>
                  <a:lnTo>
                    <a:pt x="1782587" y="14208"/>
                  </a:lnTo>
                  <a:lnTo>
                    <a:pt x="1767167" y="3811"/>
                  </a:lnTo>
                  <a:lnTo>
                    <a:pt x="1748281"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 name="Google Shape;196;p7">
              <a:extLst>
                <a:ext uri="{FF2B5EF4-FFF2-40B4-BE49-F238E27FC236}">
                  <a16:creationId xmlns:a16="http://schemas.microsoft.com/office/drawing/2014/main" id="{CA1F786A-9FA2-B510-A587-CC85DE3E37E1}"/>
                </a:ext>
              </a:extLst>
            </p:cNvPr>
            <p:cNvSpPr/>
            <p:nvPr/>
          </p:nvSpPr>
          <p:spPr>
            <a:xfrm>
              <a:off x="6333744" y="3736847"/>
              <a:ext cx="1797050" cy="291465"/>
            </a:xfrm>
            <a:custGeom>
              <a:avLst/>
              <a:gdLst/>
              <a:ahLst/>
              <a:cxnLst/>
              <a:rect l="l" t="t" r="r" b="b"/>
              <a:pathLst>
                <a:path w="1797050" h="291464" extrusionOk="0">
                  <a:moveTo>
                    <a:pt x="0" y="48513"/>
                  </a:moveTo>
                  <a:lnTo>
                    <a:pt x="3811" y="29628"/>
                  </a:lnTo>
                  <a:lnTo>
                    <a:pt x="14208" y="14208"/>
                  </a:lnTo>
                  <a:lnTo>
                    <a:pt x="29628" y="3811"/>
                  </a:lnTo>
                  <a:lnTo>
                    <a:pt x="48513" y="0"/>
                  </a:lnTo>
                  <a:lnTo>
                    <a:pt x="1748281" y="0"/>
                  </a:lnTo>
                  <a:lnTo>
                    <a:pt x="1767167" y="3811"/>
                  </a:lnTo>
                  <a:lnTo>
                    <a:pt x="1782587" y="14208"/>
                  </a:lnTo>
                  <a:lnTo>
                    <a:pt x="1792984" y="29628"/>
                  </a:lnTo>
                  <a:lnTo>
                    <a:pt x="1796796" y="48513"/>
                  </a:lnTo>
                  <a:lnTo>
                    <a:pt x="1796796" y="242569"/>
                  </a:lnTo>
                  <a:lnTo>
                    <a:pt x="1792984" y="261455"/>
                  </a:lnTo>
                  <a:lnTo>
                    <a:pt x="1782587" y="276875"/>
                  </a:lnTo>
                  <a:lnTo>
                    <a:pt x="1767167" y="287272"/>
                  </a:lnTo>
                  <a:lnTo>
                    <a:pt x="1748281" y="291083"/>
                  </a:lnTo>
                  <a:lnTo>
                    <a:pt x="48513" y="291083"/>
                  </a:lnTo>
                  <a:lnTo>
                    <a:pt x="29628" y="287272"/>
                  </a:lnTo>
                  <a:lnTo>
                    <a:pt x="14208" y="276875"/>
                  </a:lnTo>
                  <a:lnTo>
                    <a:pt x="3811" y="261455"/>
                  </a:lnTo>
                  <a:lnTo>
                    <a:pt x="0" y="242569"/>
                  </a:lnTo>
                  <a:lnTo>
                    <a:pt x="0" y="48513"/>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39" name="Google Shape;197;p7">
            <a:extLst>
              <a:ext uri="{FF2B5EF4-FFF2-40B4-BE49-F238E27FC236}">
                <a16:creationId xmlns:a16="http://schemas.microsoft.com/office/drawing/2014/main" id="{96145DCA-B163-9359-B7E7-5806229AE684}"/>
              </a:ext>
            </a:extLst>
          </p:cNvPr>
          <p:cNvSpPr txBox="1"/>
          <p:nvPr/>
        </p:nvSpPr>
        <p:spPr>
          <a:xfrm>
            <a:off x="1134110" y="3756405"/>
            <a:ext cx="7874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自転車の鍵</a:t>
            </a:r>
            <a:endParaRPr sz="1200">
              <a:solidFill>
                <a:schemeClr val="dk1"/>
              </a:solidFill>
              <a:latin typeface="SimSun"/>
              <a:ea typeface="SimSun"/>
              <a:cs typeface="SimSun"/>
              <a:sym typeface="SimSun"/>
            </a:endParaRPr>
          </a:p>
        </p:txBody>
      </p:sp>
      <p:grpSp>
        <p:nvGrpSpPr>
          <p:cNvPr id="40" name="Google Shape;198;p7">
            <a:extLst>
              <a:ext uri="{FF2B5EF4-FFF2-40B4-BE49-F238E27FC236}">
                <a16:creationId xmlns:a16="http://schemas.microsoft.com/office/drawing/2014/main" id="{21283B10-805C-38E8-0824-5760ADF03AA9}"/>
              </a:ext>
            </a:extLst>
          </p:cNvPr>
          <p:cNvGrpSpPr/>
          <p:nvPr/>
        </p:nvGrpSpPr>
        <p:grpSpPr>
          <a:xfrm>
            <a:off x="629285" y="4306823"/>
            <a:ext cx="1797050" cy="292735"/>
            <a:chOff x="6333744" y="4306823"/>
            <a:chExt cx="1797050" cy="292735"/>
          </a:xfrm>
        </p:grpSpPr>
        <p:sp>
          <p:nvSpPr>
            <p:cNvPr id="41" name="Google Shape;199;p7">
              <a:extLst>
                <a:ext uri="{FF2B5EF4-FFF2-40B4-BE49-F238E27FC236}">
                  <a16:creationId xmlns:a16="http://schemas.microsoft.com/office/drawing/2014/main" id="{8C19893A-C302-8139-1765-B4801C15A95F}"/>
                </a:ext>
              </a:extLst>
            </p:cNvPr>
            <p:cNvSpPr/>
            <p:nvPr/>
          </p:nvSpPr>
          <p:spPr>
            <a:xfrm>
              <a:off x="6333744" y="4306823"/>
              <a:ext cx="1797050" cy="292735"/>
            </a:xfrm>
            <a:custGeom>
              <a:avLst/>
              <a:gdLst/>
              <a:ahLst/>
              <a:cxnLst/>
              <a:rect l="l" t="t" r="r" b="b"/>
              <a:pathLst>
                <a:path w="1797050" h="292735" extrusionOk="0">
                  <a:moveTo>
                    <a:pt x="1748027" y="0"/>
                  </a:moveTo>
                  <a:lnTo>
                    <a:pt x="48767" y="0"/>
                  </a:lnTo>
                  <a:lnTo>
                    <a:pt x="29789" y="3833"/>
                  </a:lnTo>
                  <a:lnTo>
                    <a:pt x="14287" y="14287"/>
                  </a:lnTo>
                  <a:lnTo>
                    <a:pt x="3833" y="29789"/>
                  </a:lnTo>
                  <a:lnTo>
                    <a:pt x="0" y="48768"/>
                  </a:lnTo>
                  <a:lnTo>
                    <a:pt x="0" y="243839"/>
                  </a:lnTo>
                  <a:lnTo>
                    <a:pt x="3833" y="262818"/>
                  </a:lnTo>
                  <a:lnTo>
                    <a:pt x="14287" y="278320"/>
                  </a:lnTo>
                  <a:lnTo>
                    <a:pt x="29789" y="288774"/>
                  </a:lnTo>
                  <a:lnTo>
                    <a:pt x="48767" y="292607"/>
                  </a:lnTo>
                  <a:lnTo>
                    <a:pt x="1748027" y="292607"/>
                  </a:lnTo>
                  <a:lnTo>
                    <a:pt x="1767006" y="288774"/>
                  </a:lnTo>
                  <a:lnTo>
                    <a:pt x="1782508" y="278320"/>
                  </a:lnTo>
                  <a:lnTo>
                    <a:pt x="1792962" y="262818"/>
                  </a:lnTo>
                  <a:lnTo>
                    <a:pt x="1796796" y="243839"/>
                  </a:lnTo>
                  <a:lnTo>
                    <a:pt x="1796796" y="48768"/>
                  </a:lnTo>
                  <a:lnTo>
                    <a:pt x="1792962" y="29789"/>
                  </a:lnTo>
                  <a:lnTo>
                    <a:pt x="1782508" y="14287"/>
                  </a:lnTo>
                  <a:lnTo>
                    <a:pt x="1767006" y="3833"/>
                  </a:lnTo>
                  <a:lnTo>
                    <a:pt x="1748027" y="0"/>
                  </a:lnTo>
                  <a:close/>
                </a:path>
              </a:pathLst>
            </a:custGeom>
            <a:solidFill>
              <a:srgbClr val="F8CAA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2" name="Google Shape;200;p7">
              <a:extLst>
                <a:ext uri="{FF2B5EF4-FFF2-40B4-BE49-F238E27FC236}">
                  <a16:creationId xmlns:a16="http://schemas.microsoft.com/office/drawing/2014/main" id="{4FB343CB-35EE-959E-F925-0BB002D208D3}"/>
                </a:ext>
              </a:extLst>
            </p:cNvPr>
            <p:cNvSpPr/>
            <p:nvPr/>
          </p:nvSpPr>
          <p:spPr>
            <a:xfrm>
              <a:off x="6333744" y="4306823"/>
              <a:ext cx="1797050" cy="292735"/>
            </a:xfrm>
            <a:custGeom>
              <a:avLst/>
              <a:gdLst/>
              <a:ahLst/>
              <a:cxnLst/>
              <a:rect l="l" t="t" r="r" b="b"/>
              <a:pathLst>
                <a:path w="1797050" h="292735" extrusionOk="0">
                  <a:moveTo>
                    <a:pt x="0" y="48768"/>
                  </a:moveTo>
                  <a:lnTo>
                    <a:pt x="3833" y="29789"/>
                  </a:lnTo>
                  <a:lnTo>
                    <a:pt x="14287" y="14287"/>
                  </a:lnTo>
                  <a:lnTo>
                    <a:pt x="29789" y="3833"/>
                  </a:lnTo>
                  <a:lnTo>
                    <a:pt x="48767" y="0"/>
                  </a:lnTo>
                  <a:lnTo>
                    <a:pt x="1748027" y="0"/>
                  </a:lnTo>
                  <a:lnTo>
                    <a:pt x="1767006" y="3833"/>
                  </a:lnTo>
                  <a:lnTo>
                    <a:pt x="1782508" y="14287"/>
                  </a:lnTo>
                  <a:lnTo>
                    <a:pt x="1792962" y="29789"/>
                  </a:lnTo>
                  <a:lnTo>
                    <a:pt x="1796796" y="48768"/>
                  </a:lnTo>
                  <a:lnTo>
                    <a:pt x="1796796" y="243839"/>
                  </a:lnTo>
                  <a:lnTo>
                    <a:pt x="1792962" y="262818"/>
                  </a:lnTo>
                  <a:lnTo>
                    <a:pt x="1782508" y="278320"/>
                  </a:lnTo>
                  <a:lnTo>
                    <a:pt x="1767006" y="288774"/>
                  </a:lnTo>
                  <a:lnTo>
                    <a:pt x="1748027" y="292607"/>
                  </a:lnTo>
                  <a:lnTo>
                    <a:pt x="48767" y="292607"/>
                  </a:lnTo>
                  <a:lnTo>
                    <a:pt x="29789" y="288774"/>
                  </a:lnTo>
                  <a:lnTo>
                    <a:pt x="14287" y="278320"/>
                  </a:lnTo>
                  <a:lnTo>
                    <a:pt x="3833" y="262818"/>
                  </a:lnTo>
                  <a:lnTo>
                    <a:pt x="0" y="243839"/>
                  </a:lnTo>
                  <a:lnTo>
                    <a:pt x="0" y="48768"/>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3" name="Google Shape;201;p7">
            <a:extLst>
              <a:ext uri="{FF2B5EF4-FFF2-40B4-BE49-F238E27FC236}">
                <a16:creationId xmlns:a16="http://schemas.microsoft.com/office/drawing/2014/main" id="{EF91877E-A628-C1CF-3348-2682C1DA388D}"/>
              </a:ext>
            </a:extLst>
          </p:cNvPr>
          <p:cNvSpPr txBox="1"/>
          <p:nvPr/>
        </p:nvSpPr>
        <p:spPr>
          <a:xfrm>
            <a:off x="1286510" y="4327017"/>
            <a:ext cx="4826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家の鍵</a:t>
            </a:r>
            <a:endParaRPr sz="1200">
              <a:solidFill>
                <a:schemeClr val="dk1"/>
              </a:solidFill>
              <a:latin typeface="SimSun"/>
              <a:ea typeface="SimSun"/>
              <a:cs typeface="SimSun"/>
              <a:sym typeface="SimSun"/>
            </a:endParaRPr>
          </a:p>
        </p:txBody>
      </p:sp>
      <p:grpSp>
        <p:nvGrpSpPr>
          <p:cNvPr id="44" name="Google Shape;202;p7">
            <a:extLst>
              <a:ext uri="{FF2B5EF4-FFF2-40B4-BE49-F238E27FC236}">
                <a16:creationId xmlns:a16="http://schemas.microsoft.com/office/drawing/2014/main" id="{60598D1F-A59C-719D-DCCC-645D6B204C6B}"/>
              </a:ext>
            </a:extLst>
          </p:cNvPr>
          <p:cNvGrpSpPr/>
          <p:nvPr/>
        </p:nvGrpSpPr>
        <p:grpSpPr>
          <a:xfrm>
            <a:off x="629285" y="4879847"/>
            <a:ext cx="1797050" cy="291465"/>
            <a:chOff x="6333744" y="4879847"/>
            <a:chExt cx="1797050" cy="291465"/>
          </a:xfrm>
        </p:grpSpPr>
        <p:sp>
          <p:nvSpPr>
            <p:cNvPr id="45" name="Google Shape;203;p7">
              <a:extLst>
                <a:ext uri="{FF2B5EF4-FFF2-40B4-BE49-F238E27FC236}">
                  <a16:creationId xmlns:a16="http://schemas.microsoft.com/office/drawing/2014/main" id="{5C4E4E07-A6AD-5C33-576C-7B46E907048E}"/>
                </a:ext>
              </a:extLst>
            </p:cNvPr>
            <p:cNvSpPr/>
            <p:nvPr/>
          </p:nvSpPr>
          <p:spPr>
            <a:xfrm>
              <a:off x="6333744" y="4879847"/>
              <a:ext cx="1797050" cy="291465"/>
            </a:xfrm>
            <a:custGeom>
              <a:avLst/>
              <a:gdLst/>
              <a:ahLst/>
              <a:cxnLst/>
              <a:rect l="l" t="t" r="r" b="b"/>
              <a:pathLst>
                <a:path w="1797050" h="291464" extrusionOk="0">
                  <a:moveTo>
                    <a:pt x="1748281" y="0"/>
                  </a:moveTo>
                  <a:lnTo>
                    <a:pt x="48513" y="0"/>
                  </a:lnTo>
                  <a:lnTo>
                    <a:pt x="29628" y="3811"/>
                  </a:lnTo>
                  <a:lnTo>
                    <a:pt x="14208" y="14208"/>
                  </a:lnTo>
                  <a:lnTo>
                    <a:pt x="3811" y="29628"/>
                  </a:lnTo>
                  <a:lnTo>
                    <a:pt x="0" y="48513"/>
                  </a:lnTo>
                  <a:lnTo>
                    <a:pt x="0" y="242569"/>
                  </a:lnTo>
                  <a:lnTo>
                    <a:pt x="3811" y="261455"/>
                  </a:lnTo>
                  <a:lnTo>
                    <a:pt x="14208" y="276875"/>
                  </a:lnTo>
                  <a:lnTo>
                    <a:pt x="29628" y="287272"/>
                  </a:lnTo>
                  <a:lnTo>
                    <a:pt x="48513" y="291083"/>
                  </a:lnTo>
                  <a:lnTo>
                    <a:pt x="1748281" y="291083"/>
                  </a:lnTo>
                  <a:lnTo>
                    <a:pt x="1767167" y="287272"/>
                  </a:lnTo>
                  <a:lnTo>
                    <a:pt x="1782587" y="276875"/>
                  </a:lnTo>
                  <a:lnTo>
                    <a:pt x="1792984" y="261455"/>
                  </a:lnTo>
                  <a:lnTo>
                    <a:pt x="1796796" y="242569"/>
                  </a:lnTo>
                  <a:lnTo>
                    <a:pt x="1796796" y="48513"/>
                  </a:lnTo>
                  <a:lnTo>
                    <a:pt x="1792984" y="29628"/>
                  </a:lnTo>
                  <a:lnTo>
                    <a:pt x="1782587" y="14208"/>
                  </a:lnTo>
                  <a:lnTo>
                    <a:pt x="1767167" y="3811"/>
                  </a:lnTo>
                  <a:lnTo>
                    <a:pt x="1748281"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 name="Google Shape;204;p7">
              <a:extLst>
                <a:ext uri="{FF2B5EF4-FFF2-40B4-BE49-F238E27FC236}">
                  <a16:creationId xmlns:a16="http://schemas.microsoft.com/office/drawing/2014/main" id="{0A7FDFA9-B5A1-60EC-49F1-43716C8BA525}"/>
                </a:ext>
              </a:extLst>
            </p:cNvPr>
            <p:cNvSpPr/>
            <p:nvPr/>
          </p:nvSpPr>
          <p:spPr>
            <a:xfrm>
              <a:off x="6333744" y="4879847"/>
              <a:ext cx="1797050" cy="291465"/>
            </a:xfrm>
            <a:custGeom>
              <a:avLst/>
              <a:gdLst/>
              <a:ahLst/>
              <a:cxnLst/>
              <a:rect l="l" t="t" r="r" b="b"/>
              <a:pathLst>
                <a:path w="1797050" h="291464" extrusionOk="0">
                  <a:moveTo>
                    <a:pt x="0" y="48513"/>
                  </a:moveTo>
                  <a:lnTo>
                    <a:pt x="3811" y="29628"/>
                  </a:lnTo>
                  <a:lnTo>
                    <a:pt x="14208" y="14208"/>
                  </a:lnTo>
                  <a:lnTo>
                    <a:pt x="29628" y="3811"/>
                  </a:lnTo>
                  <a:lnTo>
                    <a:pt x="48513" y="0"/>
                  </a:lnTo>
                  <a:lnTo>
                    <a:pt x="1748281" y="0"/>
                  </a:lnTo>
                  <a:lnTo>
                    <a:pt x="1767167" y="3811"/>
                  </a:lnTo>
                  <a:lnTo>
                    <a:pt x="1782587" y="14208"/>
                  </a:lnTo>
                  <a:lnTo>
                    <a:pt x="1792984" y="29628"/>
                  </a:lnTo>
                  <a:lnTo>
                    <a:pt x="1796796" y="48513"/>
                  </a:lnTo>
                  <a:lnTo>
                    <a:pt x="1796796" y="242569"/>
                  </a:lnTo>
                  <a:lnTo>
                    <a:pt x="1792984" y="261455"/>
                  </a:lnTo>
                  <a:lnTo>
                    <a:pt x="1782587" y="276875"/>
                  </a:lnTo>
                  <a:lnTo>
                    <a:pt x="1767167" y="287272"/>
                  </a:lnTo>
                  <a:lnTo>
                    <a:pt x="1748281" y="291083"/>
                  </a:lnTo>
                  <a:lnTo>
                    <a:pt x="48513" y="291083"/>
                  </a:lnTo>
                  <a:lnTo>
                    <a:pt x="29628" y="287272"/>
                  </a:lnTo>
                  <a:lnTo>
                    <a:pt x="14208" y="276875"/>
                  </a:lnTo>
                  <a:lnTo>
                    <a:pt x="3811" y="261455"/>
                  </a:lnTo>
                  <a:lnTo>
                    <a:pt x="0" y="242569"/>
                  </a:lnTo>
                  <a:lnTo>
                    <a:pt x="0" y="48513"/>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7" name="Google Shape;205;p7">
            <a:extLst>
              <a:ext uri="{FF2B5EF4-FFF2-40B4-BE49-F238E27FC236}">
                <a16:creationId xmlns:a16="http://schemas.microsoft.com/office/drawing/2014/main" id="{5DBFCD4F-FD3B-AD9E-54D2-5B879236F690}"/>
              </a:ext>
            </a:extLst>
          </p:cNvPr>
          <p:cNvSpPr txBox="1"/>
          <p:nvPr/>
        </p:nvSpPr>
        <p:spPr>
          <a:xfrm>
            <a:off x="1362710" y="4899786"/>
            <a:ext cx="3302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財布</a:t>
            </a:r>
            <a:endParaRPr sz="1200">
              <a:solidFill>
                <a:schemeClr val="dk1"/>
              </a:solidFill>
              <a:latin typeface="SimSun"/>
              <a:ea typeface="SimSun"/>
              <a:cs typeface="SimSun"/>
              <a:sym typeface="SimSun"/>
            </a:endParaRPr>
          </a:p>
        </p:txBody>
      </p:sp>
      <p:grpSp>
        <p:nvGrpSpPr>
          <p:cNvPr id="48" name="Google Shape;206;p7">
            <a:extLst>
              <a:ext uri="{FF2B5EF4-FFF2-40B4-BE49-F238E27FC236}">
                <a16:creationId xmlns:a16="http://schemas.microsoft.com/office/drawing/2014/main" id="{6F7F292F-5622-22D8-4A45-3BDC3043F091}"/>
              </a:ext>
            </a:extLst>
          </p:cNvPr>
          <p:cNvGrpSpPr/>
          <p:nvPr/>
        </p:nvGrpSpPr>
        <p:grpSpPr>
          <a:xfrm>
            <a:off x="629285" y="5391911"/>
            <a:ext cx="1797050" cy="292735"/>
            <a:chOff x="6333744" y="5391911"/>
            <a:chExt cx="1797050" cy="292735"/>
          </a:xfrm>
        </p:grpSpPr>
        <p:sp>
          <p:nvSpPr>
            <p:cNvPr id="49" name="Google Shape;207;p7">
              <a:extLst>
                <a:ext uri="{FF2B5EF4-FFF2-40B4-BE49-F238E27FC236}">
                  <a16:creationId xmlns:a16="http://schemas.microsoft.com/office/drawing/2014/main" id="{0B0CDAC9-AEA5-3DBE-9699-CE9173DFF288}"/>
                </a:ext>
              </a:extLst>
            </p:cNvPr>
            <p:cNvSpPr/>
            <p:nvPr/>
          </p:nvSpPr>
          <p:spPr>
            <a:xfrm>
              <a:off x="6333744" y="5391911"/>
              <a:ext cx="1797050" cy="292735"/>
            </a:xfrm>
            <a:custGeom>
              <a:avLst/>
              <a:gdLst/>
              <a:ahLst/>
              <a:cxnLst/>
              <a:rect l="l" t="t" r="r" b="b"/>
              <a:pathLst>
                <a:path w="1797050" h="292735" extrusionOk="0">
                  <a:moveTo>
                    <a:pt x="1748027" y="0"/>
                  </a:moveTo>
                  <a:lnTo>
                    <a:pt x="48767" y="0"/>
                  </a:lnTo>
                  <a:lnTo>
                    <a:pt x="29789" y="3833"/>
                  </a:lnTo>
                  <a:lnTo>
                    <a:pt x="14287" y="14287"/>
                  </a:lnTo>
                  <a:lnTo>
                    <a:pt x="3833" y="29789"/>
                  </a:lnTo>
                  <a:lnTo>
                    <a:pt x="0" y="48768"/>
                  </a:lnTo>
                  <a:lnTo>
                    <a:pt x="0" y="243840"/>
                  </a:lnTo>
                  <a:lnTo>
                    <a:pt x="3833" y="262823"/>
                  </a:lnTo>
                  <a:lnTo>
                    <a:pt x="14287" y="278325"/>
                  </a:lnTo>
                  <a:lnTo>
                    <a:pt x="29789" y="288775"/>
                  </a:lnTo>
                  <a:lnTo>
                    <a:pt x="48767" y="292607"/>
                  </a:lnTo>
                  <a:lnTo>
                    <a:pt x="1748027" y="292607"/>
                  </a:lnTo>
                  <a:lnTo>
                    <a:pt x="1767006" y="288775"/>
                  </a:lnTo>
                  <a:lnTo>
                    <a:pt x="1782508" y="278325"/>
                  </a:lnTo>
                  <a:lnTo>
                    <a:pt x="1792962" y="262823"/>
                  </a:lnTo>
                  <a:lnTo>
                    <a:pt x="1796796" y="243840"/>
                  </a:lnTo>
                  <a:lnTo>
                    <a:pt x="1796796" y="48768"/>
                  </a:lnTo>
                  <a:lnTo>
                    <a:pt x="1792962" y="29789"/>
                  </a:lnTo>
                  <a:lnTo>
                    <a:pt x="1782508" y="14287"/>
                  </a:lnTo>
                  <a:lnTo>
                    <a:pt x="1767006" y="3833"/>
                  </a:lnTo>
                  <a:lnTo>
                    <a:pt x="1748027"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 name="Google Shape;208;p7">
              <a:extLst>
                <a:ext uri="{FF2B5EF4-FFF2-40B4-BE49-F238E27FC236}">
                  <a16:creationId xmlns:a16="http://schemas.microsoft.com/office/drawing/2014/main" id="{37EB7F95-2034-1820-C63F-2860BBA1C21B}"/>
                </a:ext>
              </a:extLst>
            </p:cNvPr>
            <p:cNvSpPr/>
            <p:nvPr/>
          </p:nvSpPr>
          <p:spPr>
            <a:xfrm>
              <a:off x="6333744" y="5391911"/>
              <a:ext cx="1797050" cy="292735"/>
            </a:xfrm>
            <a:custGeom>
              <a:avLst/>
              <a:gdLst/>
              <a:ahLst/>
              <a:cxnLst/>
              <a:rect l="l" t="t" r="r" b="b"/>
              <a:pathLst>
                <a:path w="1797050" h="292735" extrusionOk="0">
                  <a:moveTo>
                    <a:pt x="0" y="48768"/>
                  </a:moveTo>
                  <a:lnTo>
                    <a:pt x="3833" y="29789"/>
                  </a:lnTo>
                  <a:lnTo>
                    <a:pt x="14287" y="14287"/>
                  </a:lnTo>
                  <a:lnTo>
                    <a:pt x="29789" y="3833"/>
                  </a:lnTo>
                  <a:lnTo>
                    <a:pt x="48767" y="0"/>
                  </a:lnTo>
                  <a:lnTo>
                    <a:pt x="1748027" y="0"/>
                  </a:lnTo>
                  <a:lnTo>
                    <a:pt x="1767006" y="3833"/>
                  </a:lnTo>
                  <a:lnTo>
                    <a:pt x="1782508" y="14287"/>
                  </a:lnTo>
                  <a:lnTo>
                    <a:pt x="1792962" y="29789"/>
                  </a:lnTo>
                  <a:lnTo>
                    <a:pt x="1796796" y="48768"/>
                  </a:lnTo>
                  <a:lnTo>
                    <a:pt x="1796796" y="243840"/>
                  </a:lnTo>
                  <a:lnTo>
                    <a:pt x="1792962" y="262823"/>
                  </a:lnTo>
                  <a:lnTo>
                    <a:pt x="1782508" y="278325"/>
                  </a:lnTo>
                  <a:lnTo>
                    <a:pt x="1767006" y="288775"/>
                  </a:lnTo>
                  <a:lnTo>
                    <a:pt x="1748027" y="292607"/>
                  </a:lnTo>
                  <a:lnTo>
                    <a:pt x="48767" y="292607"/>
                  </a:lnTo>
                  <a:lnTo>
                    <a:pt x="29789" y="288775"/>
                  </a:lnTo>
                  <a:lnTo>
                    <a:pt x="14287" y="278325"/>
                  </a:lnTo>
                  <a:lnTo>
                    <a:pt x="3833" y="262823"/>
                  </a:lnTo>
                  <a:lnTo>
                    <a:pt x="0" y="243840"/>
                  </a:lnTo>
                  <a:lnTo>
                    <a:pt x="0" y="48768"/>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1" name="Google Shape;209;p7">
            <a:extLst>
              <a:ext uri="{FF2B5EF4-FFF2-40B4-BE49-F238E27FC236}">
                <a16:creationId xmlns:a16="http://schemas.microsoft.com/office/drawing/2014/main" id="{EC8A1FDE-F0D7-C344-797A-311AE41FD595}"/>
              </a:ext>
            </a:extLst>
          </p:cNvPr>
          <p:cNvSpPr txBox="1"/>
          <p:nvPr/>
        </p:nvSpPr>
        <p:spPr>
          <a:xfrm>
            <a:off x="1134110" y="5412740"/>
            <a:ext cx="7874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自動車の鍵</a:t>
            </a:r>
            <a:endParaRPr sz="1200">
              <a:solidFill>
                <a:schemeClr val="dk1"/>
              </a:solidFill>
              <a:latin typeface="SimSun"/>
              <a:ea typeface="SimSun"/>
              <a:cs typeface="SimSun"/>
              <a:sym typeface="SimSu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4" name="Google Shape;254;p9"/>
          <p:cNvSpPr/>
          <p:nvPr/>
        </p:nvSpPr>
        <p:spPr>
          <a:xfrm>
            <a:off x="96011" y="635508"/>
            <a:ext cx="8891270" cy="6114415"/>
          </a:xfrm>
          <a:custGeom>
            <a:avLst/>
            <a:gdLst/>
            <a:ahLst/>
            <a:cxnLst/>
            <a:rect l="l" t="t" r="r" b="b"/>
            <a:pathLst>
              <a:path w="8891270" h="6114415" extrusionOk="0">
                <a:moveTo>
                  <a:pt x="0" y="6114288"/>
                </a:moveTo>
                <a:lnTo>
                  <a:pt x="8891016" y="6114288"/>
                </a:lnTo>
                <a:lnTo>
                  <a:pt x="8891016" y="0"/>
                </a:lnTo>
                <a:lnTo>
                  <a:pt x="0" y="0"/>
                </a:lnTo>
                <a:lnTo>
                  <a:pt x="0" y="6114288"/>
                </a:lnTo>
                <a:close/>
              </a:path>
            </a:pathLst>
          </a:custGeom>
          <a:noFill/>
          <a:ln w="121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5" name="Google Shape;255;p9"/>
          <p:cNvSpPr/>
          <p:nvPr/>
        </p:nvSpPr>
        <p:spPr>
          <a:xfrm>
            <a:off x="2931414" y="2553462"/>
            <a:ext cx="574675" cy="579119"/>
          </a:xfrm>
          <a:custGeom>
            <a:avLst/>
            <a:gdLst/>
            <a:ahLst/>
            <a:cxnLst/>
            <a:rect l="l" t="t" r="r" b="b"/>
            <a:pathLst>
              <a:path w="574675" h="579119" extrusionOk="0">
                <a:moveTo>
                  <a:pt x="0" y="211836"/>
                </a:moveTo>
                <a:lnTo>
                  <a:pt x="0" y="401574"/>
                </a:lnTo>
              </a:path>
              <a:path w="574675" h="579119" extrusionOk="0">
                <a:moveTo>
                  <a:pt x="286512" y="97536"/>
                </a:moveTo>
                <a:lnTo>
                  <a:pt x="292735" y="514858"/>
                </a:lnTo>
              </a:path>
              <a:path w="574675" h="579119" extrusionOk="0">
                <a:moveTo>
                  <a:pt x="574548" y="0"/>
                </a:moveTo>
                <a:lnTo>
                  <a:pt x="574548" y="578992"/>
                </a:lnTo>
              </a:path>
            </a:pathLst>
          </a:custGeom>
          <a:noFill/>
          <a:ln w="38100"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6" name="Google Shape;256;p9"/>
          <p:cNvSpPr/>
          <p:nvPr/>
        </p:nvSpPr>
        <p:spPr>
          <a:xfrm>
            <a:off x="4928107" y="1860804"/>
            <a:ext cx="1233170" cy="654685"/>
          </a:xfrm>
          <a:custGeom>
            <a:avLst/>
            <a:gdLst/>
            <a:ahLst/>
            <a:cxnLst/>
            <a:rect l="l" t="t" r="r" b="b"/>
            <a:pathLst>
              <a:path w="1233170" h="654685" extrusionOk="0">
                <a:moveTo>
                  <a:pt x="390397" y="0"/>
                </a:moveTo>
                <a:lnTo>
                  <a:pt x="0" y="242697"/>
                </a:lnTo>
                <a:lnTo>
                  <a:pt x="418845" y="322707"/>
                </a:lnTo>
                <a:lnTo>
                  <a:pt x="301243" y="401700"/>
                </a:lnTo>
                <a:lnTo>
                  <a:pt x="698118" y="478409"/>
                </a:lnTo>
                <a:lnTo>
                  <a:pt x="595502" y="538480"/>
                </a:lnTo>
                <a:lnTo>
                  <a:pt x="1232662" y="654304"/>
                </a:lnTo>
                <a:lnTo>
                  <a:pt x="815975" y="407797"/>
                </a:lnTo>
                <a:lnTo>
                  <a:pt x="899032" y="354457"/>
                </a:lnTo>
                <a:lnTo>
                  <a:pt x="577722" y="223774"/>
                </a:lnTo>
                <a:lnTo>
                  <a:pt x="662177" y="176275"/>
                </a:lnTo>
                <a:lnTo>
                  <a:pt x="390397" y="0"/>
                </a:lnTo>
                <a:close/>
              </a:path>
            </a:pathLst>
          </a:cu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7" name="Google Shape;257;p9"/>
          <p:cNvSpPr/>
          <p:nvPr/>
        </p:nvSpPr>
        <p:spPr>
          <a:xfrm>
            <a:off x="4928107" y="1860804"/>
            <a:ext cx="1233170" cy="654685"/>
          </a:xfrm>
          <a:custGeom>
            <a:avLst/>
            <a:gdLst/>
            <a:ahLst/>
            <a:cxnLst/>
            <a:rect l="l" t="t" r="r" b="b"/>
            <a:pathLst>
              <a:path w="1233170" h="654685" extrusionOk="0">
                <a:moveTo>
                  <a:pt x="390397" y="0"/>
                </a:moveTo>
                <a:lnTo>
                  <a:pt x="662177" y="176275"/>
                </a:lnTo>
                <a:lnTo>
                  <a:pt x="577722" y="223774"/>
                </a:lnTo>
                <a:lnTo>
                  <a:pt x="899032" y="354457"/>
                </a:lnTo>
                <a:lnTo>
                  <a:pt x="815975" y="407797"/>
                </a:lnTo>
                <a:lnTo>
                  <a:pt x="1232662" y="654304"/>
                </a:lnTo>
                <a:lnTo>
                  <a:pt x="595502" y="538480"/>
                </a:lnTo>
                <a:lnTo>
                  <a:pt x="698118" y="478409"/>
                </a:lnTo>
                <a:lnTo>
                  <a:pt x="301243" y="401700"/>
                </a:lnTo>
                <a:lnTo>
                  <a:pt x="418845" y="322707"/>
                </a:lnTo>
                <a:lnTo>
                  <a:pt x="0" y="242697"/>
                </a:lnTo>
                <a:lnTo>
                  <a:pt x="390397" y="0"/>
                </a:lnTo>
                <a:close/>
              </a:path>
            </a:pathLst>
          </a:custGeom>
          <a:noFill/>
          <a:ln w="12700" cap="flat" cmpd="sng">
            <a:solidFill>
              <a:srgbClr val="BB8B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8" name="Google Shape;258;p9"/>
          <p:cNvSpPr/>
          <p:nvPr/>
        </p:nvSpPr>
        <p:spPr>
          <a:xfrm>
            <a:off x="3217164" y="5391912"/>
            <a:ext cx="3545204" cy="459104"/>
          </a:xfrm>
          <a:custGeom>
            <a:avLst/>
            <a:gdLst/>
            <a:ahLst/>
            <a:cxnLst/>
            <a:rect l="l" t="t" r="r" b="b"/>
            <a:pathLst>
              <a:path w="3545204" h="459104" extrusionOk="0">
                <a:moveTo>
                  <a:pt x="3315462" y="0"/>
                </a:moveTo>
                <a:lnTo>
                  <a:pt x="3315462" y="114681"/>
                </a:lnTo>
                <a:lnTo>
                  <a:pt x="0" y="114681"/>
                </a:lnTo>
                <a:lnTo>
                  <a:pt x="0" y="344043"/>
                </a:lnTo>
                <a:lnTo>
                  <a:pt x="3315462" y="344043"/>
                </a:lnTo>
                <a:lnTo>
                  <a:pt x="3315462" y="458724"/>
                </a:lnTo>
                <a:lnTo>
                  <a:pt x="3544824" y="229362"/>
                </a:lnTo>
                <a:lnTo>
                  <a:pt x="3315462" y="0"/>
                </a:lnTo>
                <a:close/>
              </a:path>
            </a:pathLst>
          </a:custGeom>
          <a:solidFill>
            <a:srgbClr val="5B9BD4"/>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9" name="Google Shape;259;p9"/>
          <p:cNvSpPr/>
          <p:nvPr/>
        </p:nvSpPr>
        <p:spPr>
          <a:xfrm>
            <a:off x="3217164" y="5391912"/>
            <a:ext cx="3545204" cy="459104"/>
          </a:xfrm>
          <a:custGeom>
            <a:avLst/>
            <a:gdLst/>
            <a:ahLst/>
            <a:cxnLst/>
            <a:rect l="l" t="t" r="r" b="b"/>
            <a:pathLst>
              <a:path w="3545204" h="459104" extrusionOk="0">
                <a:moveTo>
                  <a:pt x="0" y="114681"/>
                </a:moveTo>
                <a:lnTo>
                  <a:pt x="3315462" y="114681"/>
                </a:lnTo>
                <a:lnTo>
                  <a:pt x="3315462" y="0"/>
                </a:lnTo>
                <a:lnTo>
                  <a:pt x="3544824" y="229362"/>
                </a:lnTo>
                <a:lnTo>
                  <a:pt x="3315462" y="458724"/>
                </a:lnTo>
                <a:lnTo>
                  <a:pt x="3315462" y="344043"/>
                </a:lnTo>
                <a:lnTo>
                  <a:pt x="0" y="344043"/>
                </a:lnTo>
                <a:lnTo>
                  <a:pt x="0" y="114681"/>
                </a:lnTo>
                <a:close/>
              </a:path>
            </a:pathLst>
          </a:custGeom>
          <a:noFill/>
          <a:ln w="12175" cap="flat" cmpd="sng">
            <a:solidFill>
              <a:srgbClr val="41709C"/>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60" name="Google Shape;260;p9"/>
          <p:cNvPicPr preferRelativeResize="0"/>
          <p:nvPr/>
        </p:nvPicPr>
        <p:blipFill rotWithShape="1">
          <a:blip r:embed="rId3">
            <a:alphaModFix/>
          </a:blip>
          <a:srcRect/>
          <a:stretch/>
        </p:blipFill>
        <p:spPr>
          <a:xfrm>
            <a:off x="6262115" y="2484119"/>
            <a:ext cx="201167" cy="367284"/>
          </a:xfrm>
          <a:prstGeom prst="rect">
            <a:avLst/>
          </a:prstGeom>
          <a:noFill/>
          <a:ln>
            <a:noFill/>
          </a:ln>
        </p:spPr>
      </p:pic>
      <p:sp>
        <p:nvSpPr>
          <p:cNvPr id="261" name="Google Shape;261;p9"/>
          <p:cNvSpPr/>
          <p:nvPr/>
        </p:nvSpPr>
        <p:spPr>
          <a:xfrm>
            <a:off x="3187445" y="3190875"/>
            <a:ext cx="2707640" cy="1853564"/>
          </a:xfrm>
          <a:custGeom>
            <a:avLst/>
            <a:gdLst/>
            <a:ahLst/>
            <a:cxnLst/>
            <a:rect l="l" t="t" r="r" b="b"/>
            <a:pathLst>
              <a:path w="2707640" h="1853564" extrusionOk="0">
                <a:moveTo>
                  <a:pt x="2390394" y="0"/>
                </a:moveTo>
                <a:lnTo>
                  <a:pt x="2451989" y="96647"/>
                </a:lnTo>
                <a:lnTo>
                  <a:pt x="0" y="1659636"/>
                </a:lnTo>
                <a:lnTo>
                  <a:pt x="123317" y="1853057"/>
                </a:lnTo>
                <a:lnTo>
                  <a:pt x="2575306" y="290067"/>
                </a:lnTo>
                <a:lnTo>
                  <a:pt x="2637028" y="386841"/>
                </a:lnTo>
                <a:lnTo>
                  <a:pt x="2707132" y="70103"/>
                </a:lnTo>
                <a:lnTo>
                  <a:pt x="2390394" y="0"/>
                </a:lnTo>
                <a:close/>
              </a:path>
            </a:pathLst>
          </a:custGeom>
          <a:solidFill>
            <a:srgbClr val="5B9BD4"/>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2" name="Google Shape;262;p9"/>
          <p:cNvSpPr/>
          <p:nvPr/>
        </p:nvSpPr>
        <p:spPr>
          <a:xfrm>
            <a:off x="3187445" y="3190875"/>
            <a:ext cx="2707640" cy="1853564"/>
          </a:xfrm>
          <a:custGeom>
            <a:avLst/>
            <a:gdLst/>
            <a:ahLst/>
            <a:cxnLst/>
            <a:rect l="l" t="t" r="r" b="b"/>
            <a:pathLst>
              <a:path w="2707640" h="1853564" extrusionOk="0">
                <a:moveTo>
                  <a:pt x="0" y="1659636"/>
                </a:moveTo>
                <a:lnTo>
                  <a:pt x="2451989" y="96647"/>
                </a:lnTo>
                <a:lnTo>
                  <a:pt x="2390394" y="0"/>
                </a:lnTo>
                <a:lnTo>
                  <a:pt x="2707132" y="70103"/>
                </a:lnTo>
                <a:lnTo>
                  <a:pt x="2637028" y="386841"/>
                </a:lnTo>
                <a:lnTo>
                  <a:pt x="2575306" y="290067"/>
                </a:lnTo>
                <a:lnTo>
                  <a:pt x="123317" y="1853057"/>
                </a:lnTo>
                <a:lnTo>
                  <a:pt x="0" y="1659636"/>
                </a:lnTo>
                <a:close/>
              </a:path>
            </a:pathLst>
          </a:custGeom>
          <a:noFill/>
          <a:ln w="12675" cap="flat" cmpd="sng">
            <a:solidFill>
              <a:srgbClr val="41709C"/>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63" name="Google Shape;263;p9"/>
          <p:cNvPicPr preferRelativeResize="0"/>
          <p:nvPr/>
        </p:nvPicPr>
        <p:blipFill rotWithShape="1">
          <a:blip r:embed="rId4">
            <a:alphaModFix/>
          </a:blip>
          <a:srcRect/>
          <a:stretch/>
        </p:blipFill>
        <p:spPr>
          <a:xfrm>
            <a:off x="6873239" y="5125212"/>
            <a:ext cx="1196340" cy="1597152"/>
          </a:xfrm>
          <a:prstGeom prst="rect">
            <a:avLst/>
          </a:prstGeom>
          <a:noFill/>
          <a:ln>
            <a:noFill/>
          </a:ln>
        </p:spPr>
      </p:pic>
      <p:pic>
        <p:nvPicPr>
          <p:cNvPr id="264" name="Google Shape;264;p9"/>
          <p:cNvPicPr preferRelativeResize="0"/>
          <p:nvPr/>
        </p:nvPicPr>
        <p:blipFill rotWithShape="1">
          <a:blip r:embed="rId5">
            <a:alphaModFix/>
          </a:blip>
          <a:srcRect/>
          <a:stretch/>
        </p:blipFill>
        <p:spPr>
          <a:xfrm>
            <a:off x="7342632" y="4814315"/>
            <a:ext cx="202692" cy="367284"/>
          </a:xfrm>
          <a:prstGeom prst="rect">
            <a:avLst/>
          </a:prstGeom>
          <a:noFill/>
          <a:ln>
            <a:noFill/>
          </a:ln>
        </p:spPr>
      </p:pic>
      <p:sp>
        <p:nvSpPr>
          <p:cNvPr id="265" name="Google Shape;265;p9"/>
          <p:cNvSpPr/>
          <p:nvPr/>
        </p:nvSpPr>
        <p:spPr>
          <a:xfrm>
            <a:off x="7622794" y="3761232"/>
            <a:ext cx="867409" cy="1064895"/>
          </a:xfrm>
          <a:custGeom>
            <a:avLst/>
            <a:gdLst/>
            <a:ahLst/>
            <a:cxnLst/>
            <a:rect l="l" t="t" r="r" b="b"/>
            <a:pathLst>
              <a:path w="867409" h="1064895" extrusionOk="0">
                <a:moveTo>
                  <a:pt x="745362" y="0"/>
                </a:moveTo>
                <a:lnTo>
                  <a:pt x="549528" y="378714"/>
                </a:lnTo>
                <a:lnTo>
                  <a:pt x="507237" y="243459"/>
                </a:lnTo>
                <a:lnTo>
                  <a:pt x="320675" y="602107"/>
                </a:lnTo>
                <a:lnTo>
                  <a:pt x="292353" y="486664"/>
                </a:lnTo>
                <a:lnTo>
                  <a:pt x="0" y="1064514"/>
                </a:lnTo>
                <a:lnTo>
                  <a:pt x="354964" y="735203"/>
                </a:lnTo>
                <a:lnTo>
                  <a:pt x="382524" y="829945"/>
                </a:lnTo>
                <a:lnTo>
                  <a:pt x="599058" y="559181"/>
                </a:lnTo>
                <a:lnTo>
                  <a:pt x="620776" y="653669"/>
                </a:lnTo>
                <a:lnTo>
                  <a:pt x="866901" y="443230"/>
                </a:lnTo>
                <a:lnTo>
                  <a:pt x="745362" y="0"/>
                </a:lnTo>
                <a:close/>
              </a:path>
            </a:pathLst>
          </a:custGeom>
          <a:solidFill>
            <a:srgbClr val="FFC0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6" name="Google Shape;266;p9"/>
          <p:cNvSpPr/>
          <p:nvPr/>
        </p:nvSpPr>
        <p:spPr>
          <a:xfrm>
            <a:off x="7622794" y="3761232"/>
            <a:ext cx="867409" cy="1064895"/>
          </a:xfrm>
          <a:custGeom>
            <a:avLst/>
            <a:gdLst/>
            <a:ahLst/>
            <a:cxnLst/>
            <a:rect l="l" t="t" r="r" b="b"/>
            <a:pathLst>
              <a:path w="867409" h="1064895" extrusionOk="0">
                <a:moveTo>
                  <a:pt x="866901" y="443230"/>
                </a:moveTo>
                <a:lnTo>
                  <a:pt x="620776" y="653669"/>
                </a:lnTo>
                <a:lnTo>
                  <a:pt x="599058" y="559181"/>
                </a:lnTo>
                <a:lnTo>
                  <a:pt x="382524" y="829945"/>
                </a:lnTo>
                <a:lnTo>
                  <a:pt x="354964" y="735203"/>
                </a:lnTo>
                <a:lnTo>
                  <a:pt x="0" y="1064514"/>
                </a:lnTo>
                <a:lnTo>
                  <a:pt x="292353" y="486664"/>
                </a:lnTo>
                <a:lnTo>
                  <a:pt x="320675" y="602107"/>
                </a:lnTo>
                <a:lnTo>
                  <a:pt x="507237" y="243459"/>
                </a:lnTo>
                <a:lnTo>
                  <a:pt x="549528" y="378714"/>
                </a:lnTo>
                <a:lnTo>
                  <a:pt x="745362" y="0"/>
                </a:lnTo>
                <a:lnTo>
                  <a:pt x="866901" y="443230"/>
                </a:lnTo>
                <a:close/>
              </a:path>
            </a:pathLst>
          </a:custGeom>
          <a:noFill/>
          <a:ln w="12700" cap="flat" cmpd="sng">
            <a:solidFill>
              <a:srgbClr val="BB8B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67" name="Google Shape;267;p9"/>
          <p:cNvPicPr preferRelativeResize="0"/>
          <p:nvPr/>
        </p:nvPicPr>
        <p:blipFill rotWithShape="1">
          <a:blip r:embed="rId6">
            <a:alphaModFix/>
          </a:blip>
          <a:srcRect/>
          <a:stretch/>
        </p:blipFill>
        <p:spPr>
          <a:xfrm>
            <a:off x="239268" y="1348740"/>
            <a:ext cx="2577084" cy="5373624"/>
          </a:xfrm>
          <a:prstGeom prst="rect">
            <a:avLst/>
          </a:prstGeom>
          <a:noFill/>
          <a:ln>
            <a:noFill/>
          </a:ln>
        </p:spPr>
      </p:pic>
      <p:sp>
        <p:nvSpPr>
          <p:cNvPr id="279" name="Google Shape;279;p9"/>
          <p:cNvSpPr txBox="1">
            <a:spLocks noGrp="1"/>
          </p:cNvSpPr>
          <p:nvPr>
            <p:ph type="title"/>
          </p:nvPr>
        </p:nvSpPr>
        <p:spPr>
          <a:xfrm>
            <a:off x="175056" y="65913"/>
            <a:ext cx="3762375" cy="513715"/>
          </a:xfrm>
          <a:prstGeom prst="rect">
            <a:avLst/>
          </a:prstGeom>
          <a:noFill/>
          <a:ln>
            <a:noFill/>
          </a:ln>
        </p:spPr>
        <p:txBody>
          <a:bodyPr spcFirstLastPara="1" wrap="square" lIns="0" tIns="12700" rIns="0" bIns="0" anchor="t" anchorCtr="0">
            <a:spAutoFit/>
          </a:bodyPr>
          <a:lstStyle/>
          <a:p>
            <a:pPr marL="12700" lvl="0" indent="0" algn="l" rtl="0">
              <a:lnSpc>
                <a:spcPct val="100000"/>
              </a:lnSpc>
              <a:spcBef>
                <a:spcPts val="0"/>
              </a:spcBef>
              <a:spcAft>
                <a:spcPts val="0"/>
              </a:spcAft>
              <a:buNone/>
            </a:pPr>
            <a:r>
              <a:rPr lang="en-US"/>
              <a:t>作品の機能・特徴（３）</a:t>
            </a:r>
            <a:endParaRPr/>
          </a:p>
        </p:txBody>
      </p:sp>
      <p:sp>
        <p:nvSpPr>
          <p:cNvPr id="282" name="Google Shape;282;p9"/>
          <p:cNvSpPr txBox="1"/>
          <p:nvPr/>
        </p:nvSpPr>
        <p:spPr>
          <a:xfrm>
            <a:off x="739604" y="753520"/>
            <a:ext cx="7664792"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dk1"/>
                </a:solidFill>
                <a:latin typeface="SimSun"/>
                <a:ea typeface="SimSun"/>
                <a:cs typeface="SimSun"/>
                <a:sym typeface="SimSun"/>
              </a:rPr>
              <a:t>宝探しゲームとして遊ぶことも可能！！</a:t>
            </a:r>
            <a:endParaRPr/>
          </a:p>
        </p:txBody>
      </p:sp>
      <p:pic>
        <p:nvPicPr>
          <p:cNvPr id="283" name="Google Shape;283;p9" descr="座る, クマ が含まれている画像&#10;&#10;自動的に生成された説明"/>
          <p:cNvPicPr preferRelativeResize="0"/>
          <p:nvPr/>
        </p:nvPicPr>
        <p:blipFill rotWithShape="1">
          <a:blip r:embed="rId7">
            <a:alphaModFix/>
          </a:blip>
          <a:srcRect/>
          <a:stretch/>
        </p:blipFill>
        <p:spPr>
          <a:xfrm>
            <a:off x="5972555" y="2592863"/>
            <a:ext cx="1438680" cy="1644206"/>
          </a:xfrm>
          <a:prstGeom prst="rect">
            <a:avLst/>
          </a:prstGeom>
          <a:noFill/>
          <a:ln>
            <a:noFill/>
          </a:ln>
        </p:spPr>
      </p:pic>
      <p:sp>
        <p:nvSpPr>
          <p:cNvPr id="2" name="Google Shape;185;p7">
            <a:extLst>
              <a:ext uri="{FF2B5EF4-FFF2-40B4-BE49-F238E27FC236}">
                <a16:creationId xmlns:a16="http://schemas.microsoft.com/office/drawing/2014/main" id="{E131A32D-73CB-27DB-0FB7-E809518DE6C3}"/>
              </a:ext>
            </a:extLst>
          </p:cNvPr>
          <p:cNvSpPr txBox="1"/>
          <p:nvPr/>
        </p:nvSpPr>
        <p:spPr>
          <a:xfrm>
            <a:off x="670769" y="2160777"/>
            <a:ext cx="1273810" cy="239395"/>
          </a:xfrm>
          <a:prstGeom prst="rect">
            <a:avLst/>
          </a:prstGeom>
          <a:noFill/>
          <a:ln>
            <a:noFill/>
          </a:ln>
        </p:spPr>
        <p:txBody>
          <a:bodyPr spcFirstLastPara="1" wrap="square" lIns="0" tIns="13325" rIns="0" bIns="0" anchor="t" anchorCtr="0">
            <a:spAutoFit/>
          </a:bodyPr>
          <a:lstStyle/>
          <a:p>
            <a:pPr marL="12700" marR="0" lvl="0" indent="0" algn="l" rtl="0">
              <a:lnSpc>
                <a:spcPct val="100000"/>
              </a:lnSpc>
              <a:spcBef>
                <a:spcPts val="0"/>
              </a:spcBef>
              <a:spcAft>
                <a:spcPts val="0"/>
              </a:spcAft>
              <a:buNone/>
            </a:pPr>
            <a:r>
              <a:rPr lang="en-US" sz="1400" dirty="0" err="1">
                <a:solidFill>
                  <a:schemeClr val="dk1"/>
                </a:solidFill>
                <a:latin typeface="SimSun"/>
                <a:ea typeface="SimSun"/>
                <a:cs typeface="SimSun"/>
                <a:sym typeface="SimSun"/>
              </a:rPr>
              <a:t>音を鳴らします</a:t>
            </a:r>
            <a:endParaRPr sz="1400" dirty="0">
              <a:solidFill>
                <a:schemeClr val="dk1"/>
              </a:solidFill>
              <a:latin typeface="SimSun"/>
              <a:ea typeface="SimSun"/>
              <a:cs typeface="SimSun"/>
              <a:sym typeface="SimSun"/>
            </a:endParaRPr>
          </a:p>
        </p:txBody>
      </p:sp>
      <p:grpSp>
        <p:nvGrpSpPr>
          <p:cNvPr id="3" name="Google Shape;186;p7">
            <a:extLst>
              <a:ext uri="{FF2B5EF4-FFF2-40B4-BE49-F238E27FC236}">
                <a16:creationId xmlns:a16="http://schemas.microsoft.com/office/drawing/2014/main" id="{A271B7AC-0848-3ECC-F63E-CA66F460E132}"/>
              </a:ext>
            </a:extLst>
          </p:cNvPr>
          <p:cNvGrpSpPr/>
          <p:nvPr/>
        </p:nvGrpSpPr>
        <p:grpSpPr>
          <a:xfrm>
            <a:off x="629285" y="2651760"/>
            <a:ext cx="1797050" cy="291465"/>
            <a:chOff x="6333744" y="2651760"/>
            <a:chExt cx="1797050" cy="291465"/>
          </a:xfrm>
        </p:grpSpPr>
        <p:sp>
          <p:nvSpPr>
            <p:cNvPr id="4" name="Google Shape;187;p7">
              <a:extLst>
                <a:ext uri="{FF2B5EF4-FFF2-40B4-BE49-F238E27FC236}">
                  <a16:creationId xmlns:a16="http://schemas.microsoft.com/office/drawing/2014/main" id="{35207D55-64AB-732F-2C8F-1634A753B781}"/>
                </a:ext>
              </a:extLst>
            </p:cNvPr>
            <p:cNvSpPr/>
            <p:nvPr/>
          </p:nvSpPr>
          <p:spPr>
            <a:xfrm>
              <a:off x="6333744" y="2651760"/>
              <a:ext cx="1797050" cy="291465"/>
            </a:xfrm>
            <a:custGeom>
              <a:avLst/>
              <a:gdLst/>
              <a:ahLst/>
              <a:cxnLst/>
              <a:rect l="l" t="t" r="r" b="b"/>
              <a:pathLst>
                <a:path w="1797050" h="291464" extrusionOk="0">
                  <a:moveTo>
                    <a:pt x="1748281" y="0"/>
                  </a:moveTo>
                  <a:lnTo>
                    <a:pt x="48513" y="0"/>
                  </a:lnTo>
                  <a:lnTo>
                    <a:pt x="29628" y="3811"/>
                  </a:lnTo>
                  <a:lnTo>
                    <a:pt x="14208" y="14208"/>
                  </a:lnTo>
                  <a:lnTo>
                    <a:pt x="3811" y="29628"/>
                  </a:lnTo>
                  <a:lnTo>
                    <a:pt x="0" y="48513"/>
                  </a:lnTo>
                  <a:lnTo>
                    <a:pt x="0" y="242569"/>
                  </a:lnTo>
                  <a:lnTo>
                    <a:pt x="3811" y="261455"/>
                  </a:lnTo>
                  <a:lnTo>
                    <a:pt x="14208" y="276875"/>
                  </a:lnTo>
                  <a:lnTo>
                    <a:pt x="29628" y="287272"/>
                  </a:lnTo>
                  <a:lnTo>
                    <a:pt x="48513" y="291084"/>
                  </a:lnTo>
                  <a:lnTo>
                    <a:pt x="1748281" y="291084"/>
                  </a:lnTo>
                  <a:lnTo>
                    <a:pt x="1767167" y="287272"/>
                  </a:lnTo>
                  <a:lnTo>
                    <a:pt x="1782587" y="276875"/>
                  </a:lnTo>
                  <a:lnTo>
                    <a:pt x="1792984" y="261455"/>
                  </a:lnTo>
                  <a:lnTo>
                    <a:pt x="1796796" y="242569"/>
                  </a:lnTo>
                  <a:lnTo>
                    <a:pt x="1796796" y="48513"/>
                  </a:lnTo>
                  <a:lnTo>
                    <a:pt x="1792984" y="29628"/>
                  </a:lnTo>
                  <a:lnTo>
                    <a:pt x="1782587" y="14208"/>
                  </a:lnTo>
                  <a:lnTo>
                    <a:pt x="1767167" y="3811"/>
                  </a:lnTo>
                  <a:lnTo>
                    <a:pt x="1748281" y="0"/>
                  </a:lnTo>
                  <a:close/>
                </a:path>
              </a:pathLst>
            </a:custGeom>
            <a:solidFill>
              <a:srgbClr val="F8CAA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 name="Google Shape;188;p7">
              <a:extLst>
                <a:ext uri="{FF2B5EF4-FFF2-40B4-BE49-F238E27FC236}">
                  <a16:creationId xmlns:a16="http://schemas.microsoft.com/office/drawing/2014/main" id="{9A21382E-738C-8348-A589-C3073D9AC50B}"/>
                </a:ext>
              </a:extLst>
            </p:cNvPr>
            <p:cNvSpPr/>
            <p:nvPr/>
          </p:nvSpPr>
          <p:spPr>
            <a:xfrm>
              <a:off x="6333744" y="2651760"/>
              <a:ext cx="1797050" cy="291465"/>
            </a:xfrm>
            <a:custGeom>
              <a:avLst/>
              <a:gdLst/>
              <a:ahLst/>
              <a:cxnLst/>
              <a:rect l="l" t="t" r="r" b="b"/>
              <a:pathLst>
                <a:path w="1797050" h="291464" extrusionOk="0">
                  <a:moveTo>
                    <a:pt x="0" y="48513"/>
                  </a:moveTo>
                  <a:lnTo>
                    <a:pt x="3811" y="29628"/>
                  </a:lnTo>
                  <a:lnTo>
                    <a:pt x="14208" y="14208"/>
                  </a:lnTo>
                  <a:lnTo>
                    <a:pt x="29628" y="3811"/>
                  </a:lnTo>
                  <a:lnTo>
                    <a:pt x="48513" y="0"/>
                  </a:lnTo>
                  <a:lnTo>
                    <a:pt x="1748281" y="0"/>
                  </a:lnTo>
                  <a:lnTo>
                    <a:pt x="1767167" y="3811"/>
                  </a:lnTo>
                  <a:lnTo>
                    <a:pt x="1782587" y="14208"/>
                  </a:lnTo>
                  <a:lnTo>
                    <a:pt x="1792984" y="29628"/>
                  </a:lnTo>
                  <a:lnTo>
                    <a:pt x="1796796" y="48513"/>
                  </a:lnTo>
                  <a:lnTo>
                    <a:pt x="1796796" y="242569"/>
                  </a:lnTo>
                  <a:lnTo>
                    <a:pt x="1792984" y="261455"/>
                  </a:lnTo>
                  <a:lnTo>
                    <a:pt x="1782587" y="276875"/>
                  </a:lnTo>
                  <a:lnTo>
                    <a:pt x="1767167" y="287272"/>
                  </a:lnTo>
                  <a:lnTo>
                    <a:pt x="1748281" y="291084"/>
                  </a:lnTo>
                  <a:lnTo>
                    <a:pt x="48513" y="291084"/>
                  </a:lnTo>
                  <a:lnTo>
                    <a:pt x="29628" y="287272"/>
                  </a:lnTo>
                  <a:lnTo>
                    <a:pt x="14208" y="276875"/>
                  </a:lnTo>
                  <a:lnTo>
                    <a:pt x="3811" y="261455"/>
                  </a:lnTo>
                  <a:lnTo>
                    <a:pt x="0" y="242569"/>
                  </a:lnTo>
                  <a:lnTo>
                    <a:pt x="0" y="48513"/>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6" name="Google Shape;189;p7">
            <a:extLst>
              <a:ext uri="{FF2B5EF4-FFF2-40B4-BE49-F238E27FC236}">
                <a16:creationId xmlns:a16="http://schemas.microsoft.com/office/drawing/2014/main" id="{428250B5-E317-75F6-A373-5DEBA12A3EE8}"/>
              </a:ext>
            </a:extLst>
          </p:cNvPr>
          <p:cNvSpPr txBox="1"/>
          <p:nvPr/>
        </p:nvSpPr>
        <p:spPr>
          <a:xfrm>
            <a:off x="904240" y="2670809"/>
            <a:ext cx="124714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テレビのリモコン</a:t>
            </a:r>
            <a:endParaRPr sz="1200">
              <a:solidFill>
                <a:schemeClr val="dk1"/>
              </a:solidFill>
              <a:latin typeface="SimSun"/>
              <a:ea typeface="SimSun"/>
              <a:cs typeface="SimSun"/>
              <a:sym typeface="SimSun"/>
            </a:endParaRPr>
          </a:p>
        </p:txBody>
      </p:sp>
      <p:grpSp>
        <p:nvGrpSpPr>
          <p:cNvPr id="7" name="Google Shape;190;p7">
            <a:extLst>
              <a:ext uri="{FF2B5EF4-FFF2-40B4-BE49-F238E27FC236}">
                <a16:creationId xmlns:a16="http://schemas.microsoft.com/office/drawing/2014/main" id="{7FF11B2E-2C0A-48E9-5B9F-9D9D1ADAE06F}"/>
              </a:ext>
            </a:extLst>
          </p:cNvPr>
          <p:cNvGrpSpPr/>
          <p:nvPr/>
        </p:nvGrpSpPr>
        <p:grpSpPr>
          <a:xfrm>
            <a:off x="628650" y="3186683"/>
            <a:ext cx="1798320" cy="291465"/>
            <a:chOff x="6338315" y="3186683"/>
            <a:chExt cx="1798320" cy="291465"/>
          </a:xfrm>
        </p:grpSpPr>
        <p:sp>
          <p:nvSpPr>
            <p:cNvPr id="8" name="Google Shape;191;p7">
              <a:extLst>
                <a:ext uri="{FF2B5EF4-FFF2-40B4-BE49-F238E27FC236}">
                  <a16:creationId xmlns:a16="http://schemas.microsoft.com/office/drawing/2014/main" id="{1220AD88-827F-36D5-6BB9-03E27CA58A31}"/>
                </a:ext>
              </a:extLst>
            </p:cNvPr>
            <p:cNvSpPr/>
            <p:nvPr/>
          </p:nvSpPr>
          <p:spPr>
            <a:xfrm>
              <a:off x="6338315" y="3186683"/>
              <a:ext cx="1798320" cy="291465"/>
            </a:xfrm>
            <a:custGeom>
              <a:avLst/>
              <a:gdLst/>
              <a:ahLst/>
              <a:cxnLst/>
              <a:rect l="l" t="t" r="r" b="b"/>
              <a:pathLst>
                <a:path w="1798320" h="291464" extrusionOk="0">
                  <a:moveTo>
                    <a:pt x="1749806" y="0"/>
                  </a:moveTo>
                  <a:lnTo>
                    <a:pt x="48513" y="0"/>
                  </a:lnTo>
                  <a:lnTo>
                    <a:pt x="29628" y="3811"/>
                  </a:lnTo>
                  <a:lnTo>
                    <a:pt x="14208" y="14208"/>
                  </a:lnTo>
                  <a:lnTo>
                    <a:pt x="3811" y="29628"/>
                  </a:lnTo>
                  <a:lnTo>
                    <a:pt x="0" y="48513"/>
                  </a:lnTo>
                  <a:lnTo>
                    <a:pt x="0" y="242569"/>
                  </a:lnTo>
                  <a:lnTo>
                    <a:pt x="3811" y="261455"/>
                  </a:lnTo>
                  <a:lnTo>
                    <a:pt x="14208" y="276875"/>
                  </a:lnTo>
                  <a:lnTo>
                    <a:pt x="29628" y="287272"/>
                  </a:lnTo>
                  <a:lnTo>
                    <a:pt x="48513" y="291083"/>
                  </a:lnTo>
                  <a:lnTo>
                    <a:pt x="1749806" y="291083"/>
                  </a:lnTo>
                  <a:lnTo>
                    <a:pt x="1768691" y="287272"/>
                  </a:lnTo>
                  <a:lnTo>
                    <a:pt x="1784111" y="276875"/>
                  </a:lnTo>
                  <a:lnTo>
                    <a:pt x="1794508" y="261455"/>
                  </a:lnTo>
                  <a:lnTo>
                    <a:pt x="1798319" y="242569"/>
                  </a:lnTo>
                  <a:lnTo>
                    <a:pt x="1798319" y="48513"/>
                  </a:lnTo>
                  <a:lnTo>
                    <a:pt x="1794508" y="29628"/>
                  </a:lnTo>
                  <a:lnTo>
                    <a:pt x="1784111" y="14208"/>
                  </a:lnTo>
                  <a:lnTo>
                    <a:pt x="1768691" y="3811"/>
                  </a:lnTo>
                  <a:lnTo>
                    <a:pt x="1749806"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 name="Google Shape;192;p7">
              <a:extLst>
                <a:ext uri="{FF2B5EF4-FFF2-40B4-BE49-F238E27FC236}">
                  <a16:creationId xmlns:a16="http://schemas.microsoft.com/office/drawing/2014/main" id="{78172FC0-BA50-4024-F881-2B4627B5C70E}"/>
                </a:ext>
              </a:extLst>
            </p:cNvPr>
            <p:cNvSpPr/>
            <p:nvPr/>
          </p:nvSpPr>
          <p:spPr>
            <a:xfrm>
              <a:off x="6338315" y="3186683"/>
              <a:ext cx="1798320" cy="291465"/>
            </a:xfrm>
            <a:custGeom>
              <a:avLst/>
              <a:gdLst/>
              <a:ahLst/>
              <a:cxnLst/>
              <a:rect l="l" t="t" r="r" b="b"/>
              <a:pathLst>
                <a:path w="1798320" h="291464" extrusionOk="0">
                  <a:moveTo>
                    <a:pt x="0" y="48513"/>
                  </a:moveTo>
                  <a:lnTo>
                    <a:pt x="3811" y="29628"/>
                  </a:lnTo>
                  <a:lnTo>
                    <a:pt x="14208" y="14208"/>
                  </a:lnTo>
                  <a:lnTo>
                    <a:pt x="29628" y="3811"/>
                  </a:lnTo>
                  <a:lnTo>
                    <a:pt x="48513" y="0"/>
                  </a:lnTo>
                  <a:lnTo>
                    <a:pt x="1749806" y="0"/>
                  </a:lnTo>
                  <a:lnTo>
                    <a:pt x="1768691" y="3811"/>
                  </a:lnTo>
                  <a:lnTo>
                    <a:pt x="1784111" y="14208"/>
                  </a:lnTo>
                  <a:lnTo>
                    <a:pt x="1794508" y="29628"/>
                  </a:lnTo>
                  <a:lnTo>
                    <a:pt x="1798319" y="48513"/>
                  </a:lnTo>
                  <a:lnTo>
                    <a:pt x="1798319" y="242569"/>
                  </a:lnTo>
                  <a:lnTo>
                    <a:pt x="1794508" y="261455"/>
                  </a:lnTo>
                  <a:lnTo>
                    <a:pt x="1784111" y="276875"/>
                  </a:lnTo>
                  <a:lnTo>
                    <a:pt x="1768691" y="287272"/>
                  </a:lnTo>
                  <a:lnTo>
                    <a:pt x="1749806" y="291083"/>
                  </a:lnTo>
                  <a:lnTo>
                    <a:pt x="48513" y="291083"/>
                  </a:lnTo>
                  <a:lnTo>
                    <a:pt x="29628" y="287272"/>
                  </a:lnTo>
                  <a:lnTo>
                    <a:pt x="14208" y="276875"/>
                  </a:lnTo>
                  <a:lnTo>
                    <a:pt x="3811" y="261455"/>
                  </a:lnTo>
                  <a:lnTo>
                    <a:pt x="0" y="242569"/>
                  </a:lnTo>
                  <a:lnTo>
                    <a:pt x="0" y="48513"/>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0" name="Google Shape;193;p7">
            <a:extLst>
              <a:ext uri="{FF2B5EF4-FFF2-40B4-BE49-F238E27FC236}">
                <a16:creationId xmlns:a16="http://schemas.microsoft.com/office/drawing/2014/main" id="{C07644FC-2DF7-F843-EB73-3D2ED446400D}"/>
              </a:ext>
            </a:extLst>
          </p:cNvPr>
          <p:cNvSpPr txBox="1"/>
          <p:nvPr/>
        </p:nvSpPr>
        <p:spPr>
          <a:xfrm>
            <a:off x="829310" y="3206241"/>
            <a:ext cx="13970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エアコンのリモコン</a:t>
            </a:r>
            <a:endParaRPr sz="1200">
              <a:solidFill>
                <a:schemeClr val="dk1"/>
              </a:solidFill>
              <a:latin typeface="SimSun"/>
              <a:ea typeface="SimSun"/>
              <a:cs typeface="SimSun"/>
              <a:sym typeface="SimSun"/>
            </a:endParaRPr>
          </a:p>
        </p:txBody>
      </p:sp>
      <p:grpSp>
        <p:nvGrpSpPr>
          <p:cNvPr id="11" name="Google Shape;194;p7">
            <a:extLst>
              <a:ext uri="{FF2B5EF4-FFF2-40B4-BE49-F238E27FC236}">
                <a16:creationId xmlns:a16="http://schemas.microsoft.com/office/drawing/2014/main" id="{7D05B9B1-ABB9-B218-4233-B78BDB0DD3B0}"/>
              </a:ext>
            </a:extLst>
          </p:cNvPr>
          <p:cNvGrpSpPr/>
          <p:nvPr/>
        </p:nvGrpSpPr>
        <p:grpSpPr>
          <a:xfrm>
            <a:off x="629285" y="3736847"/>
            <a:ext cx="1797050" cy="291465"/>
            <a:chOff x="6333744" y="3736847"/>
            <a:chExt cx="1797050" cy="291465"/>
          </a:xfrm>
        </p:grpSpPr>
        <p:sp>
          <p:nvSpPr>
            <p:cNvPr id="12" name="Google Shape;195;p7">
              <a:extLst>
                <a:ext uri="{FF2B5EF4-FFF2-40B4-BE49-F238E27FC236}">
                  <a16:creationId xmlns:a16="http://schemas.microsoft.com/office/drawing/2014/main" id="{FC6E70EA-6A2A-6335-2B90-032761914376}"/>
                </a:ext>
              </a:extLst>
            </p:cNvPr>
            <p:cNvSpPr/>
            <p:nvPr/>
          </p:nvSpPr>
          <p:spPr>
            <a:xfrm>
              <a:off x="6333744" y="3736847"/>
              <a:ext cx="1797050" cy="291465"/>
            </a:xfrm>
            <a:custGeom>
              <a:avLst/>
              <a:gdLst/>
              <a:ahLst/>
              <a:cxnLst/>
              <a:rect l="l" t="t" r="r" b="b"/>
              <a:pathLst>
                <a:path w="1797050" h="291464" extrusionOk="0">
                  <a:moveTo>
                    <a:pt x="1748281" y="0"/>
                  </a:moveTo>
                  <a:lnTo>
                    <a:pt x="48513" y="0"/>
                  </a:lnTo>
                  <a:lnTo>
                    <a:pt x="29628" y="3811"/>
                  </a:lnTo>
                  <a:lnTo>
                    <a:pt x="14208" y="14208"/>
                  </a:lnTo>
                  <a:lnTo>
                    <a:pt x="3811" y="29628"/>
                  </a:lnTo>
                  <a:lnTo>
                    <a:pt x="0" y="48513"/>
                  </a:lnTo>
                  <a:lnTo>
                    <a:pt x="0" y="242569"/>
                  </a:lnTo>
                  <a:lnTo>
                    <a:pt x="3811" y="261455"/>
                  </a:lnTo>
                  <a:lnTo>
                    <a:pt x="14208" y="276875"/>
                  </a:lnTo>
                  <a:lnTo>
                    <a:pt x="29628" y="287272"/>
                  </a:lnTo>
                  <a:lnTo>
                    <a:pt x="48513" y="291083"/>
                  </a:lnTo>
                  <a:lnTo>
                    <a:pt x="1748281" y="291083"/>
                  </a:lnTo>
                  <a:lnTo>
                    <a:pt x="1767167" y="287272"/>
                  </a:lnTo>
                  <a:lnTo>
                    <a:pt x="1782587" y="276875"/>
                  </a:lnTo>
                  <a:lnTo>
                    <a:pt x="1792984" y="261455"/>
                  </a:lnTo>
                  <a:lnTo>
                    <a:pt x="1796796" y="242569"/>
                  </a:lnTo>
                  <a:lnTo>
                    <a:pt x="1796796" y="48513"/>
                  </a:lnTo>
                  <a:lnTo>
                    <a:pt x="1792984" y="29628"/>
                  </a:lnTo>
                  <a:lnTo>
                    <a:pt x="1782587" y="14208"/>
                  </a:lnTo>
                  <a:lnTo>
                    <a:pt x="1767167" y="3811"/>
                  </a:lnTo>
                  <a:lnTo>
                    <a:pt x="1748281"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 name="Google Shape;196;p7">
              <a:extLst>
                <a:ext uri="{FF2B5EF4-FFF2-40B4-BE49-F238E27FC236}">
                  <a16:creationId xmlns:a16="http://schemas.microsoft.com/office/drawing/2014/main" id="{29D348B5-4EF6-BDB6-CFB6-C7E7E8F88689}"/>
                </a:ext>
              </a:extLst>
            </p:cNvPr>
            <p:cNvSpPr/>
            <p:nvPr/>
          </p:nvSpPr>
          <p:spPr>
            <a:xfrm>
              <a:off x="6333744" y="3736847"/>
              <a:ext cx="1797050" cy="291465"/>
            </a:xfrm>
            <a:custGeom>
              <a:avLst/>
              <a:gdLst/>
              <a:ahLst/>
              <a:cxnLst/>
              <a:rect l="l" t="t" r="r" b="b"/>
              <a:pathLst>
                <a:path w="1797050" h="291464" extrusionOk="0">
                  <a:moveTo>
                    <a:pt x="0" y="48513"/>
                  </a:moveTo>
                  <a:lnTo>
                    <a:pt x="3811" y="29628"/>
                  </a:lnTo>
                  <a:lnTo>
                    <a:pt x="14208" y="14208"/>
                  </a:lnTo>
                  <a:lnTo>
                    <a:pt x="29628" y="3811"/>
                  </a:lnTo>
                  <a:lnTo>
                    <a:pt x="48513" y="0"/>
                  </a:lnTo>
                  <a:lnTo>
                    <a:pt x="1748281" y="0"/>
                  </a:lnTo>
                  <a:lnTo>
                    <a:pt x="1767167" y="3811"/>
                  </a:lnTo>
                  <a:lnTo>
                    <a:pt x="1782587" y="14208"/>
                  </a:lnTo>
                  <a:lnTo>
                    <a:pt x="1792984" y="29628"/>
                  </a:lnTo>
                  <a:lnTo>
                    <a:pt x="1796796" y="48513"/>
                  </a:lnTo>
                  <a:lnTo>
                    <a:pt x="1796796" y="242569"/>
                  </a:lnTo>
                  <a:lnTo>
                    <a:pt x="1792984" y="261455"/>
                  </a:lnTo>
                  <a:lnTo>
                    <a:pt x="1782587" y="276875"/>
                  </a:lnTo>
                  <a:lnTo>
                    <a:pt x="1767167" y="287272"/>
                  </a:lnTo>
                  <a:lnTo>
                    <a:pt x="1748281" y="291083"/>
                  </a:lnTo>
                  <a:lnTo>
                    <a:pt x="48513" y="291083"/>
                  </a:lnTo>
                  <a:lnTo>
                    <a:pt x="29628" y="287272"/>
                  </a:lnTo>
                  <a:lnTo>
                    <a:pt x="14208" y="276875"/>
                  </a:lnTo>
                  <a:lnTo>
                    <a:pt x="3811" y="261455"/>
                  </a:lnTo>
                  <a:lnTo>
                    <a:pt x="0" y="242569"/>
                  </a:lnTo>
                  <a:lnTo>
                    <a:pt x="0" y="48513"/>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4" name="Google Shape;197;p7">
            <a:extLst>
              <a:ext uri="{FF2B5EF4-FFF2-40B4-BE49-F238E27FC236}">
                <a16:creationId xmlns:a16="http://schemas.microsoft.com/office/drawing/2014/main" id="{BCFF50E3-2971-C9E1-5877-9555A6B9AA45}"/>
              </a:ext>
            </a:extLst>
          </p:cNvPr>
          <p:cNvSpPr txBox="1"/>
          <p:nvPr/>
        </p:nvSpPr>
        <p:spPr>
          <a:xfrm>
            <a:off x="1134110" y="3756405"/>
            <a:ext cx="7874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自転車の鍵</a:t>
            </a:r>
            <a:endParaRPr sz="1200">
              <a:solidFill>
                <a:schemeClr val="dk1"/>
              </a:solidFill>
              <a:latin typeface="SimSun"/>
              <a:ea typeface="SimSun"/>
              <a:cs typeface="SimSun"/>
              <a:sym typeface="SimSun"/>
            </a:endParaRPr>
          </a:p>
        </p:txBody>
      </p:sp>
      <p:grpSp>
        <p:nvGrpSpPr>
          <p:cNvPr id="15" name="Google Shape;198;p7">
            <a:extLst>
              <a:ext uri="{FF2B5EF4-FFF2-40B4-BE49-F238E27FC236}">
                <a16:creationId xmlns:a16="http://schemas.microsoft.com/office/drawing/2014/main" id="{4619479C-EF84-6AEC-29A7-BCAD90A5EEBB}"/>
              </a:ext>
            </a:extLst>
          </p:cNvPr>
          <p:cNvGrpSpPr/>
          <p:nvPr/>
        </p:nvGrpSpPr>
        <p:grpSpPr>
          <a:xfrm>
            <a:off x="629285" y="4306823"/>
            <a:ext cx="1797050" cy="292735"/>
            <a:chOff x="6333744" y="4306823"/>
            <a:chExt cx="1797050" cy="292735"/>
          </a:xfrm>
        </p:grpSpPr>
        <p:sp>
          <p:nvSpPr>
            <p:cNvPr id="16" name="Google Shape;199;p7">
              <a:extLst>
                <a:ext uri="{FF2B5EF4-FFF2-40B4-BE49-F238E27FC236}">
                  <a16:creationId xmlns:a16="http://schemas.microsoft.com/office/drawing/2014/main" id="{C0938328-DAD3-FEBD-A557-270ADDC9280B}"/>
                </a:ext>
              </a:extLst>
            </p:cNvPr>
            <p:cNvSpPr/>
            <p:nvPr/>
          </p:nvSpPr>
          <p:spPr>
            <a:xfrm>
              <a:off x="6333744" y="4306823"/>
              <a:ext cx="1797050" cy="292735"/>
            </a:xfrm>
            <a:custGeom>
              <a:avLst/>
              <a:gdLst/>
              <a:ahLst/>
              <a:cxnLst/>
              <a:rect l="l" t="t" r="r" b="b"/>
              <a:pathLst>
                <a:path w="1797050" h="292735" extrusionOk="0">
                  <a:moveTo>
                    <a:pt x="1748027" y="0"/>
                  </a:moveTo>
                  <a:lnTo>
                    <a:pt x="48767" y="0"/>
                  </a:lnTo>
                  <a:lnTo>
                    <a:pt x="29789" y="3833"/>
                  </a:lnTo>
                  <a:lnTo>
                    <a:pt x="14287" y="14287"/>
                  </a:lnTo>
                  <a:lnTo>
                    <a:pt x="3833" y="29789"/>
                  </a:lnTo>
                  <a:lnTo>
                    <a:pt x="0" y="48768"/>
                  </a:lnTo>
                  <a:lnTo>
                    <a:pt x="0" y="243839"/>
                  </a:lnTo>
                  <a:lnTo>
                    <a:pt x="3833" y="262818"/>
                  </a:lnTo>
                  <a:lnTo>
                    <a:pt x="14287" y="278320"/>
                  </a:lnTo>
                  <a:lnTo>
                    <a:pt x="29789" y="288774"/>
                  </a:lnTo>
                  <a:lnTo>
                    <a:pt x="48767" y="292607"/>
                  </a:lnTo>
                  <a:lnTo>
                    <a:pt x="1748027" y="292607"/>
                  </a:lnTo>
                  <a:lnTo>
                    <a:pt x="1767006" y="288774"/>
                  </a:lnTo>
                  <a:lnTo>
                    <a:pt x="1782508" y="278320"/>
                  </a:lnTo>
                  <a:lnTo>
                    <a:pt x="1792962" y="262818"/>
                  </a:lnTo>
                  <a:lnTo>
                    <a:pt x="1796796" y="243839"/>
                  </a:lnTo>
                  <a:lnTo>
                    <a:pt x="1796796" y="48768"/>
                  </a:lnTo>
                  <a:lnTo>
                    <a:pt x="1792962" y="29789"/>
                  </a:lnTo>
                  <a:lnTo>
                    <a:pt x="1782508" y="14287"/>
                  </a:lnTo>
                  <a:lnTo>
                    <a:pt x="1767006" y="3833"/>
                  </a:lnTo>
                  <a:lnTo>
                    <a:pt x="1748027" y="0"/>
                  </a:lnTo>
                  <a:close/>
                </a:path>
              </a:pathLst>
            </a:custGeom>
            <a:solidFill>
              <a:schemeClr val="bg1"/>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 name="Google Shape;200;p7">
              <a:extLst>
                <a:ext uri="{FF2B5EF4-FFF2-40B4-BE49-F238E27FC236}">
                  <a16:creationId xmlns:a16="http://schemas.microsoft.com/office/drawing/2014/main" id="{BB98118F-BC30-0F9B-6250-38E0661FE8C7}"/>
                </a:ext>
              </a:extLst>
            </p:cNvPr>
            <p:cNvSpPr/>
            <p:nvPr/>
          </p:nvSpPr>
          <p:spPr>
            <a:xfrm>
              <a:off x="6333744" y="4306823"/>
              <a:ext cx="1797050" cy="292735"/>
            </a:xfrm>
            <a:custGeom>
              <a:avLst/>
              <a:gdLst/>
              <a:ahLst/>
              <a:cxnLst/>
              <a:rect l="l" t="t" r="r" b="b"/>
              <a:pathLst>
                <a:path w="1797050" h="292735" extrusionOk="0">
                  <a:moveTo>
                    <a:pt x="0" y="48768"/>
                  </a:moveTo>
                  <a:lnTo>
                    <a:pt x="3833" y="29789"/>
                  </a:lnTo>
                  <a:lnTo>
                    <a:pt x="14287" y="14287"/>
                  </a:lnTo>
                  <a:lnTo>
                    <a:pt x="29789" y="3833"/>
                  </a:lnTo>
                  <a:lnTo>
                    <a:pt x="48767" y="0"/>
                  </a:lnTo>
                  <a:lnTo>
                    <a:pt x="1748027" y="0"/>
                  </a:lnTo>
                  <a:lnTo>
                    <a:pt x="1767006" y="3833"/>
                  </a:lnTo>
                  <a:lnTo>
                    <a:pt x="1782508" y="14287"/>
                  </a:lnTo>
                  <a:lnTo>
                    <a:pt x="1792962" y="29789"/>
                  </a:lnTo>
                  <a:lnTo>
                    <a:pt x="1796796" y="48768"/>
                  </a:lnTo>
                  <a:lnTo>
                    <a:pt x="1796796" y="243839"/>
                  </a:lnTo>
                  <a:lnTo>
                    <a:pt x="1792962" y="262818"/>
                  </a:lnTo>
                  <a:lnTo>
                    <a:pt x="1782508" y="278320"/>
                  </a:lnTo>
                  <a:lnTo>
                    <a:pt x="1767006" y="288774"/>
                  </a:lnTo>
                  <a:lnTo>
                    <a:pt x="1748027" y="292607"/>
                  </a:lnTo>
                  <a:lnTo>
                    <a:pt x="48767" y="292607"/>
                  </a:lnTo>
                  <a:lnTo>
                    <a:pt x="29789" y="288774"/>
                  </a:lnTo>
                  <a:lnTo>
                    <a:pt x="14287" y="278320"/>
                  </a:lnTo>
                  <a:lnTo>
                    <a:pt x="3833" y="262818"/>
                  </a:lnTo>
                  <a:lnTo>
                    <a:pt x="0" y="243839"/>
                  </a:lnTo>
                  <a:lnTo>
                    <a:pt x="0" y="48768"/>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8" name="Google Shape;201;p7">
            <a:extLst>
              <a:ext uri="{FF2B5EF4-FFF2-40B4-BE49-F238E27FC236}">
                <a16:creationId xmlns:a16="http://schemas.microsoft.com/office/drawing/2014/main" id="{08829584-FA7D-2870-CF27-9DDD06C4E41F}"/>
              </a:ext>
            </a:extLst>
          </p:cNvPr>
          <p:cNvSpPr txBox="1"/>
          <p:nvPr/>
        </p:nvSpPr>
        <p:spPr>
          <a:xfrm>
            <a:off x="1286510" y="4327017"/>
            <a:ext cx="4826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家の鍵</a:t>
            </a:r>
            <a:endParaRPr sz="1200">
              <a:solidFill>
                <a:schemeClr val="dk1"/>
              </a:solidFill>
              <a:latin typeface="SimSun"/>
              <a:ea typeface="SimSun"/>
              <a:cs typeface="SimSun"/>
              <a:sym typeface="SimSun"/>
            </a:endParaRPr>
          </a:p>
        </p:txBody>
      </p:sp>
      <p:grpSp>
        <p:nvGrpSpPr>
          <p:cNvPr id="19" name="Google Shape;202;p7">
            <a:extLst>
              <a:ext uri="{FF2B5EF4-FFF2-40B4-BE49-F238E27FC236}">
                <a16:creationId xmlns:a16="http://schemas.microsoft.com/office/drawing/2014/main" id="{E7CFBD77-3414-2AAD-A7C7-40C54C6EA968}"/>
              </a:ext>
            </a:extLst>
          </p:cNvPr>
          <p:cNvGrpSpPr/>
          <p:nvPr/>
        </p:nvGrpSpPr>
        <p:grpSpPr>
          <a:xfrm>
            <a:off x="629285" y="4879847"/>
            <a:ext cx="1797050" cy="291465"/>
            <a:chOff x="6333744" y="4879847"/>
            <a:chExt cx="1797050" cy="291465"/>
          </a:xfrm>
        </p:grpSpPr>
        <p:sp>
          <p:nvSpPr>
            <p:cNvPr id="20" name="Google Shape;203;p7">
              <a:extLst>
                <a:ext uri="{FF2B5EF4-FFF2-40B4-BE49-F238E27FC236}">
                  <a16:creationId xmlns:a16="http://schemas.microsoft.com/office/drawing/2014/main" id="{AB8560D5-26A7-836A-1FB9-04B692C1C6CC}"/>
                </a:ext>
              </a:extLst>
            </p:cNvPr>
            <p:cNvSpPr/>
            <p:nvPr/>
          </p:nvSpPr>
          <p:spPr>
            <a:xfrm>
              <a:off x="6333744" y="4879847"/>
              <a:ext cx="1797050" cy="291465"/>
            </a:xfrm>
            <a:custGeom>
              <a:avLst/>
              <a:gdLst/>
              <a:ahLst/>
              <a:cxnLst/>
              <a:rect l="l" t="t" r="r" b="b"/>
              <a:pathLst>
                <a:path w="1797050" h="291464" extrusionOk="0">
                  <a:moveTo>
                    <a:pt x="1748281" y="0"/>
                  </a:moveTo>
                  <a:lnTo>
                    <a:pt x="48513" y="0"/>
                  </a:lnTo>
                  <a:lnTo>
                    <a:pt x="29628" y="3811"/>
                  </a:lnTo>
                  <a:lnTo>
                    <a:pt x="14208" y="14208"/>
                  </a:lnTo>
                  <a:lnTo>
                    <a:pt x="3811" y="29628"/>
                  </a:lnTo>
                  <a:lnTo>
                    <a:pt x="0" y="48513"/>
                  </a:lnTo>
                  <a:lnTo>
                    <a:pt x="0" y="242569"/>
                  </a:lnTo>
                  <a:lnTo>
                    <a:pt x="3811" y="261455"/>
                  </a:lnTo>
                  <a:lnTo>
                    <a:pt x="14208" y="276875"/>
                  </a:lnTo>
                  <a:lnTo>
                    <a:pt x="29628" y="287272"/>
                  </a:lnTo>
                  <a:lnTo>
                    <a:pt x="48513" y="291083"/>
                  </a:lnTo>
                  <a:lnTo>
                    <a:pt x="1748281" y="291083"/>
                  </a:lnTo>
                  <a:lnTo>
                    <a:pt x="1767167" y="287272"/>
                  </a:lnTo>
                  <a:lnTo>
                    <a:pt x="1782587" y="276875"/>
                  </a:lnTo>
                  <a:lnTo>
                    <a:pt x="1792984" y="261455"/>
                  </a:lnTo>
                  <a:lnTo>
                    <a:pt x="1796796" y="242569"/>
                  </a:lnTo>
                  <a:lnTo>
                    <a:pt x="1796796" y="48513"/>
                  </a:lnTo>
                  <a:lnTo>
                    <a:pt x="1792984" y="29628"/>
                  </a:lnTo>
                  <a:lnTo>
                    <a:pt x="1782587" y="14208"/>
                  </a:lnTo>
                  <a:lnTo>
                    <a:pt x="1767167" y="3811"/>
                  </a:lnTo>
                  <a:lnTo>
                    <a:pt x="1748281"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 name="Google Shape;204;p7">
              <a:extLst>
                <a:ext uri="{FF2B5EF4-FFF2-40B4-BE49-F238E27FC236}">
                  <a16:creationId xmlns:a16="http://schemas.microsoft.com/office/drawing/2014/main" id="{9D242D39-1F2F-5F6C-755E-8DBE1AB56826}"/>
                </a:ext>
              </a:extLst>
            </p:cNvPr>
            <p:cNvSpPr/>
            <p:nvPr/>
          </p:nvSpPr>
          <p:spPr>
            <a:xfrm>
              <a:off x="6333744" y="4879847"/>
              <a:ext cx="1797050" cy="291465"/>
            </a:xfrm>
            <a:custGeom>
              <a:avLst/>
              <a:gdLst/>
              <a:ahLst/>
              <a:cxnLst/>
              <a:rect l="l" t="t" r="r" b="b"/>
              <a:pathLst>
                <a:path w="1797050" h="291464" extrusionOk="0">
                  <a:moveTo>
                    <a:pt x="0" y="48513"/>
                  </a:moveTo>
                  <a:lnTo>
                    <a:pt x="3811" y="29628"/>
                  </a:lnTo>
                  <a:lnTo>
                    <a:pt x="14208" y="14208"/>
                  </a:lnTo>
                  <a:lnTo>
                    <a:pt x="29628" y="3811"/>
                  </a:lnTo>
                  <a:lnTo>
                    <a:pt x="48513" y="0"/>
                  </a:lnTo>
                  <a:lnTo>
                    <a:pt x="1748281" y="0"/>
                  </a:lnTo>
                  <a:lnTo>
                    <a:pt x="1767167" y="3811"/>
                  </a:lnTo>
                  <a:lnTo>
                    <a:pt x="1782587" y="14208"/>
                  </a:lnTo>
                  <a:lnTo>
                    <a:pt x="1792984" y="29628"/>
                  </a:lnTo>
                  <a:lnTo>
                    <a:pt x="1796796" y="48513"/>
                  </a:lnTo>
                  <a:lnTo>
                    <a:pt x="1796796" y="242569"/>
                  </a:lnTo>
                  <a:lnTo>
                    <a:pt x="1792984" y="261455"/>
                  </a:lnTo>
                  <a:lnTo>
                    <a:pt x="1782587" y="276875"/>
                  </a:lnTo>
                  <a:lnTo>
                    <a:pt x="1767167" y="287272"/>
                  </a:lnTo>
                  <a:lnTo>
                    <a:pt x="1748281" y="291083"/>
                  </a:lnTo>
                  <a:lnTo>
                    <a:pt x="48513" y="291083"/>
                  </a:lnTo>
                  <a:lnTo>
                    <a:pt x="29628" y="287272"/>
                  </a:lnTo>
                  <a:lnTo>
                    <a:pt x="14208" y="276875"/>
                  </a:lnTo>
                  <a:lnTo>
                    <a:pt x="3811" y="261455"/>
                  </a:lnTo>
                  <a:lnTo>
                    <a:pt x="0" y="242569"/>
                  </a:lnTo>
                  <a:lnTo>
                    <a:pt x="0" y="48513"/>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2" name="Google Shape;205;p7">
            <a:extLst>
              <a:ext uri="{FF2B5EF4-FFF2-40B4-BE49-F238E27FC236}">
                <a16:creationId xmlns:a16="http://schemas.microsoft.com/office/drawing/2014/main" id="{4B53917B-1254-F697-5345-6BCFA173E691}"/>
              </a:ext>
            </a:extLst>
          </p:cNvPr>
          <p:cNvSpPr txBox="1"/>
          <p:nvPr/>
        </p:nvSpPr>
        <p:spPr>
          <a:xfrm>
            <a:off x="1362710" y="4899786"/>
            <a:ext cx="3302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a:solidFill>
                  <a:schemeClr val="dk1"/>
                </a:solidFill>
                <a:latin typeface="SimSun"/>
                <a:ea typeface="SimSun"/>
                <a:cs typeface="SimSun"/>
                <a:sym typeface="SimSun"/>
              </a:rPr>
              <a:t>財布</a:t>
            </a:r>
            <a:endParaRPr sz="1200">
              <a:solidFill>
                <a:schemeClr val="dk1"/>
              </a:solidFill>
              <a:latin typeface="SimSun"/>
              <a:ea typeface="SimSun"/>
              <a:cs typeface="SimSun"/>
              <a:sym typeface="SimSun"/>
            </a:endParaRPr>
          </a:p>
        </p:txBody>
      </p:sp>
      <p:grpSp>
        <p:nvGrpSpPr>
          <p:cNvPr id="23" name="Google Shape;206;p7">
            <a:extLst>
              <a:ext uri="{FF2B5EF4-FFF2-40B4-BE49-F238E27FC236}">
                <a16:creationId xmlns:a16="http://schemas.microsoft.com/office/drawing/2014/main" id="{C62BB56C-98FE-382F-77F3-5C577B042A12}"/>
              </a:ext>
            </a:extLst>
          </p:cNvPr>
          <p:cNvGrpSpPr/>
          <p:nvPr/>
        </p:nvGrpSpPr>
        <p:grpSpPr>
          <a:xfrm>
            <a:off x="629285" y="5391911"/>
            <a:ext cx="1797050" cy="292735"/>
            <a:chOff x="6333744" y="5391911"/>
            <a:chExt cx="1797050" cy="292735"/>
          </a:xfrm>
        </p:grpSpPr>
        <p:sp>
          <p:nvSpPr>
            <p:cNvPr id="24" name="Google Shape;207;p7">
              <a:extLst>
                <a:ext uri="{FF2B5EF4-FFF2-40B4-BE49-F238E27FC236}">
                  <a16:creationId xmlns:a16="http://schemas.microsoft.com/office/drawing/2014/main" id="{91381DF4-BD18-1B88-C564-BB11C8896569}"/>
                </a:ext>
              </a:extLst>
            </p:cNvPr>
            <p:cNvSpPr/>
            <p:nvPr/>
          </p:nvSpPr>
          <p:spPr>
            <a:xfrm>
              <a:off x="6333744" y="5391911"/>
              <a:ext cx="1797050" cy="292735"/>
            </a:xfrm>
            <a:custGeom>
              <a:avLst/>
              <a:gdLst/>
              <a:ahLst/>
              <a:cxnLst/>
              <a:rect l="l" t="t" r="r" b="b"/>
              <a:pathLst>
                <a:path w="1797050" h="292735" extrusionOk="0">
                  <a:moveTo>
                    <a:pt x="1748027" y="0"/>
                  </a:moveTo>
                  <a:lnTo>
                    <a:pt x="48767" y="0"/>
                  </a:lnTo>
                  <a:lnTo>
                    <a:pt x="29789" y="3833"/>
                  </a:lnTo>
                  <a:lnTo>
                    <a:pt x="14287" y="14287"/>
                  </a:lnTo>
                  <a:lnTo>
                    <a:pt x="3833" y="29789"/>
                  </a:lnTo>
                  <a:lnTo>
                    <a:pt x="0" y="48768"/>
                  </a:lnTo>
                  <a:lnTo>
                    <a:pt x="0" y="243840"/>
                  </a:lnTo>
                  <a:lnTo>
                    <a:pt x="3833" y="262823"/>
                  </a:lnTo>
                  <a:lnTo>
                    <a:pt x="14287" y="278325"/>
                  </a:lnTo>
                  <a:lnTo>
                    <a:pt x="29789" y="288775"/>
                  </a:lnTo>
                  <a:lnTo>
                    <a:pt x="48767" y="292607"/>
                  </a:lnTo>
                  <a:lnTo>
                    <a:pt x="1748027" y="292607"/>
                  </a:lnTo>
                  <a:lnTo>
                    <a:pt x="1767006" y="288775"/>
                  </a:lnTo>
                  <a:lnTo>
                    <a:pt x="1782508" y="278325"/>
                  </a:lnTo>
                  <a:lnTo>
                    <a:pt x="1792962" y="262823"/>
                  </a:lnTo>
                  <a:lnTo>
                    <a:pt x="1796796" y="243840"/>
                  </a:lnTo>
                  <a:lnTo>
                    <a:pt x="1796796" y="48768"/>
                  </a:lnTo>
                  <a:lnTo>
                    <a:pt x="1792962" y="29789"/>
                  </a:lnTo>
                  <a:lnTo>
                    <a:pt x="1782508" y="14287"/>
                  </a:lnTo>
                  <a:lnTo>
                    <a:pt x="1767006" y="3833"/>
                  </a:lnTo>
                  <a:lnTo>
                    <a:pt x="1748027" y="0"/>
                  </a:lnTo>
                  <a:close/>
                </a:path>
              </a:pathLst>
            </a:custGeom>
            <a:solidFill>
              <a:srgbClr val="F8CAA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 name="Google Shape;208;p7">
              <a:extLst>
                <a:ext uri="{FF2B5EF4-FFF2-40B4-BE49-F238E27FC236}">
                  <a16:creationId xmlns:a16="http://schemas.microsoft.com/office/drawing/2014/main" id="{618303EA-542D-ED4A-5DCF-2937BE4C1F83}"/>
                </a:ext>
              </a:extLst>
            </p:cNvPr>
            <p:cNvSpPr/>
            <p:nvPr/>
          </p:nvSpPr>
          <p:spPr>
            <a:xfrm>
              <a:off x="6333744" y="5391911"/>
              <a:ext cx="1797050" cy="292735"/>
            </a:xfrm>
            <a:custGeom>
              <a:avLst/>
              <a:gdLst/>
              <a:ahLst/>
              <a:cxnLst/>
              <a:rect l="l" t="t" r="r" b="b"/>
              <a:pathLst>
                <a:path w="1797050" h="292735" extrusionOk="0">
                  <a:moveTo>
                    <a:pt x="0" y="48768"/>
                  </a:moveTo>
                  <a:lnTo>
                    <a:pt x="3833" y="29789"/>
                  </a:lnTo>
                  <a:lnTo>
                    <a:pt x="14287" y="14287"/>
                  </a:lnTo>
                  <a:lnTo>
                    <a:pt x="29789" y="3833"/>
                  </a:lnTo>
                  <a:lnTo>
                    <a:pt x="48767" y="0"/>
                  </a:lnTo>
                  <a:lnTo>
                    <a:pt x="1748027" y="0"/>
                  </a:lnTo>
                  <a:lnTo>
                    <a:pt x="1767006" y="3833"/>
                  </a:lnTo>
                  <a:lnTo>
                    <a:pt x="1782508" y="14287"/>
                  </a:lnTo>
                  <a:lnTo>
                    <a:pt x="1792962" y="29789"/>
                  </a:lnTo>
                  <a:lnTo>
                    <a:pt x="1796796" y="48768"/>
                  </a:lnTo>
                  <a:lnTo>
                    <a:pt x="1796796" y="243840"/>
                  </a:lnTo>
                  <a:lnTo>
                    <a:pt x="1792962" y="262823"/>
                  </a:lnTo>
                  <a:lnTo>
                    <a:pt x="1782508" y="278325"/>
                  </a:lnTo>
                  <a:lnTo>
                    <a:pt x="1767006" y="288775"/>
                  </a:lnTo>
                  <a:lnTo>
                    <a:pt x="1748027" y="292607"/>
                  </a:lnTo>
                  <a:lnTo>
                    <a:pt x="48767" y="292607"/>
                  </a:lnTo>
                  <a:lnTo>
                    <a:pt x="29789" y="288775"/>
                  </a:lnTo>
                  <a:lnTo>
                    <a:pt x="14287" y="278325"/>
                  </a:lnTo>
                  <a:lnTo>
                    <a:pt x="3833" y="262823"/>
                  </a:lnTo>
                  <a:lnTo>
                    <a:pt x="0" y="243840"/>
                  </a:lnTo>
                  <a:lnTo>
                    <a:pt x="0" y="48768"/>
                  </a:lnTo>
                  <a:close/>
                </a:path>
              </a:pathLst>
            </a:custGeom>
            <a:noFill/>
            <a:ln w="12175" cap="flat" cmpd="sng">
              <a:solidFill>
                <a:srgbClr val="EC7C3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6" name="Google Shape;209;p7">
            <a:extLst>
              <a:ext uri="{FF2B5EF4-FFF2-40B4-BE49-F238E27FC236}">
                <a16:creationId xmlns:a16="http://schemas.microsoft.com/office/drawing/2014/main" id="{9D310BBC-0BDC-B4A0-EEB2-3A902FFF1D1D}"/>
              </a:ext>
            </a:extLst>
          </p:cNvPr>
          <p:cNvSpPr txBox="1"/>
          <p:nvPr/>
        </p:nvSpPr>
        <p:spPr>
          <a:xfrm>
            <a:off x="1134110" y="5412740"/>
            <a:ext cx="787400" cy="197490"/>
          </a:xfrm>
          <a:prstGeom prst="rect">
            <a:avLst/>
          </a:prstGeom>
          <a:noFill/>
          <a:ln>
            <a:noFill/>
          </a:ln>
        </p:spPr>
        <p:txBody>
          <a:bodyPr spcFirstLastPara="1" wrap="square" lIns="0" tIns="12700" rIns="0" bIns="0" anchor="t" anchorCtr="0">
            <a:spAutoFit/>
          </a:bodyPr>
          <a:lstStyle/>
          <a:p>
            <a:pPr marL="12700" marR="0" lvl="0" indent="0" algn="ctr" rtl="0">
              <a:lnSpc>
                <a:spcPct val="100000"/>
              </a:lnSpc>
              <a:spcBef>
                <a:spcPts val="0"/>
              </a:spcBef>
              <a:spcAft>
                <a:spcPts val="0"/>
              </a:spcAft>
              <a:buNone/>
            </a:pPr>
            <a:r>
              <a:rPr lang="ja-JP" altLang="en-US" sz="1200" dirty="0">
                <a:solidFill>
                  <a:schemeClr val="dk1"/>
                </a:solidFill>
                <a:latin typeface="SimSun"/>
                <a:ea typeface="SimSun"/>
                <a:cs typeface="SimSun"/>
                <a:sym typeface="SimSun"/>
              </a:rPr>
              <a:t>くまさん</a:t>
            </a:r>
            <a:endParaRPr sz="1200" dirty="0">
              <a:solidFill>
                <a:schemeClr val="dk1"/>
              </a:solidFill>
              <a:latin typeface="SimSun"/>
              <a:ea typeface="SimSun"/>
              <a:cs typeface="SimSun"/>
              <a:sym typeface="SimSun"/>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264</Words>
  <Application>Microsoft Office PowerPoint</Application>
  <PresentationFormat>画面に合わせる (4:3)</PresentationFormat>
  <Paragraphs>103</Paragraphs>
  <Slides>9</Slides>
  <Notes>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MS PGothic</vt:lpstr>
      <vt:lpstr>MS Gothic</vt:lpstr>
      <vt:lpstr>Noto Sans Symbols</vt:lpstr>
      <vt:lpstr>SimSun</vt:lpstr>
      <vt:lpstr>Arial</vt:lpstr>
      <vt:lpstr>Calibri</vt:lpstr>
      <vt:lpstr>Times New Roman</vt:lpstr>
      <vt:lpstr>Office Theme</vt:lpstr>
      <vt:lpstr>PowerPoint プレゼンテーション</vt:lpstr>
      <vt:lpstr>PowerPoint プレゼンテーション</vt:lpstr>
      <vt:lpstr>作品概要 ※ 作品の概要をイラストや表を用いて説明してください。</vt:lpstr>
      <vt:lpstr>PowerPoint プレゼンテーション</vt:lpstr>
      <vt:lpstr>PowerPoint プレゼンテーション</vt:lpstr>
      <vt:lpstr>作品の新規性</vt:lpstr>
      <vt:lpstr>PowerPoint プレゼンテーション</vt:lpstr>
      <vt:lpstr>作品の機能・特徴（２）</vt:lpstr>
      <vt:lpstr>作品の機能・特徴（３）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Windows User</dc:creator>
  <cp:lastModifiedBy>寺尾　光一郎</cp:lastModifiedBy>
  <cp:revision>5</cp:revision>
  <dcterms:created xsi:type="dcterms:W3CDTF">2022-05-10T05:53:35Z</dcterms:created>
  <dcterms:modified xsi:type="dcterms:W3CDTF">2025-06-12T08:48:52Z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2016-05-31T00:00:00Z</vt:filetime>
  </property>
  <property fmtid="{D5CDD505-2E9C-101B-9397-08002B2CF9AE}" pid="3" name="Creator">
    <vt:lpwstr>Microsoft® PowerPoint® 2013</vt:lpwstr>
  </property>
  <property fmtid="{D5CDD505-2E9C-101B-9397-08002B2CF9AE}" pid="4" name="LastSaved">
    <vt:filetime>2022-05-10T00:00:00Z</vt:filetime>
  </property>
</Properties>
</file>